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0" r:id="rId3"/>
    <p:sldId id="264" r:id="rId4"/>
    <p:sldId id="281" r:id="rId5"/>
    <p:sldId id="259" r:id="rId6"/>
    <p:sldId id="291" r:id="rId7"/>
    <p:sldId id="260" r:id="rId8"/>
    <p:sldId id="261" r:id="rId9"/>
    <p:sldId id="257" r:id="rId10"/>
    <p:sldId id="297" r:id="rId11"/>
    <p:sldId id="267" r:id="rId12"/>
    <p:sldId id="269" r:id="rId13"/>
    <p:sldId id="279" r:id="rId14"/>
    <p:sldId id="268" r:id="rId15"/>
    <p:sldId id="265" r:id="rId16"/>
    <p:sldId id="298" r:id="rId17"/>
    <p:sldId id="277" r:id="rId18"/>
    <p:sldId id="278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F4500-91D9-4DFD-894B-3D18A955B9FC}" v="2259" dt="2022-06-06T20:05:27.5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5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yan, Dr. Margaret" userId="61fea2e8-5250-45c1-8825-4126f6cf4936" providerId="ADAL" clId="{7DCF4500-91D9-4DFD-894B-3D18A955B9FC}"/>
    <pc:docChg chg="undo custSel addSld delSld modSld sldOrd modMainMaster">
      <pc:chgData name="Banyan, Dr. Margaret" userId="61fea2e8-5250-45c1-8825-4126f6cf4936" providerId="ADAL" clId="{7DCF4500-91D9-4DFD-894B-3D18A955B9FC}" dt="2022-06-07T21:23:13.412" v="5397" actId="255"/>
      <pc:docMkLst>
        <pc:docMk/>
      </pc:docMkLst>
      <pc:sldChg chg="addSp delSp modSp mod setBg modClrScheme chgLayout">
        <pc:chgData name="Banyan, Dr. Margaret" userId="61fea2e8-5250-45c1-8825-4126f6cf4936" providerId="ADAL" clId="{7DCF4500-91D9-4DFD-894B-3D18A955B9FC}" dt="2022-06-07T21:10:37.075" v="5327" actId="6549"/>
        <pc:sldMkLst>
          <pc:docMk/>
          <pc:sldMk cId="3445245769" sldId="256"/>
        </pc:sldMkLst>
        <pc:spChg chg="mod ord">
          <ac:chgData name="Banyan, Dr. Margaret" userId="61fea2e8-5250-45c1-8825-4126f6cf4936" providerId="ADAL" clId="{7DCF4500-91D9-4DFD-894B-3D18A955B9FC}" dt="2022-06-07T21:10:28.185" v="5324" actId="20577"/>
          <ac:spMkLst>
            <pc:docMk/>
            <pc:sldMk cId="3445245769" sldId="256"/>
            <ac:spMk id="2" creationId="{00000000-0000-0000-0000-000000000000}"/>
          </ac:spMkLst>
        </pc:spChg>
        <pc:spChg chg="del mod">
          <ac:chgData name="Banyan, Dr. Margaret" userId="61fea2e8-5250-45c1-8825-4126f6cf4936" providerId="ADAL" clId="{7DCF4500-91D9-4DFD-894B-3D18A955B9FC}" dt="2022-06-07T21:10:34.587" v="5326" actId="478"/>
          <ac:spMkLst>
            <pc:docMk/>
            <pc:sldMk cId="3445245769" sldId="256"/>
            <ac:spMk id="3" creationId="{00000000-0000-0000-0000-000000000000}"/>
          </ac:spMkLst>
        </pc:spChg>
        <pc:spChg chg="add mod ord">
          <ac:chgData name="Banyan, Dr. Margaret" userId="61fea2e8-5250-45c1-8825-4126f6cf4936" providerId="ADAL" clId="{7DCF4500-91D9-4DFD-894B-3D18A955B9FC}" dt="2022-06-07T21:10:37.075" v="5327" actId="6549"/>
          <ac:spMkLst>
            <pc:docMk/>
            <pc:sldMk cId="3445245769" sldId="256"/>
            <ac:spMk id="4" creationId="{E06D1268-3585-6AA1-2109-648ADA768DBF}"/>
          </ac:spMkLst>
        </pc:spChg>
        <pc:picChg chg="del">
          <ac:chgData name="Banyan, Dr. Margaret" userId="61fea2e8-5250-45c1-8825-4126f6cf4936" providerId="ADAL" clId="{7DCF4500-91D9-4DFD-894B-3D18A955B9FC}" dt="2022-06-03T13:49:18.345" v="1315" actId="478"/>
          <ac:picMkLst>
            <pc:docMk/>
            <pc:sldMk cId="3445245769" sldId="256"/>
            <ac:picMk id="5" creationId="{00000000-0000-0000-0000-000000000000}"/>
          </ac:picMkLst>
        </pc:picChg>
        <pc:picChg chg="add mod">
          <ac:chgData name="Banyan, Dr. Margaret" userId="61fea2e8-5250-45c1-8825-4126f6cf4936" providerId="ADAL" clId="{7DCF4500-91D9-4DFD-894B-3D18A955B9FC}" dt="2022-06-06T19:27:07.770" v="4716" actId="1076"/>
          <ac:picMkLst>
            <pc:docMk/>
            <pc:sldMk cId="3445245769" sldId="256"/>
            <ac:picMk id="8" creationId="{3259EE70-F852-FBFE-A655-3520FD86E8BE}"/>
          </ac:picMkLst>
        </pc:picChg>
        <pc:picChg chg="del">
          <ac:chgData name="Banyan, Dr. Margaret" userId="61fea2e8-5250-45c1-8825-4126f6cf4936" providerId="ADAL" clId="{7DCF4500-91D9-4DFD-894B-3D18A955B9FC}" dt="2022-06-02T13:23:30.638" v="214" actId="478"/>
          <ac:picMkLst>
            <pc:docMk/>
            <pc:sldMk cId="3445245769" sldId="256"/>
            <ac:picMk id="10" creationId="{00000000-0000-0000-0000-000000000000}"/>
          </ac:picMkLst>
        </pc:picChg>
        <pc:picChg chg="del">
          <ac:chgData name="Banyan, Dr. Margaret" userId="61fea2e8-5250-45c1-8825-4126f6cf4936" providerId="ADAL" clId="{7DCF4500-91D9-4DFD-894B-3D18A955B9FC}" dt="2022-06-07T21:10:32.332" v="5325" actId="478"/>
          <ac:picMkLst>
            <pc:docMk/>
            <pc:sldMk cId="3445245769" sldId="256"/>
            <ac:picMk id="11" creationId="{00000000-0000-0000-0000-000000000000}"/>
          </ac:picMkLst>
        </pc:picChg>
        <pc:picChg chg="del">
          <ac:chgData name="Banyan, Dr. Margaret" userId="61fea2e8-5250-45c1-8825-4126f6cf4936" providerId="ADAL" clId="{7DCF4500-91D9-4DFD-894B-3D18A955B9FC}" dt="2022-06-02T13:23:31.685" v="215" actId="478"/>
          <ac:picMkLst>
            <pc:docMk/>
            <pc:sldMk cId="3445245769" sldId="256"/>
            <ac:picMk id="12" creationId="{00000000-0000-0000-0000-000000000000}"/>
          </ac:picMkLst>
        </pc:picChg>
        <pc:cxnChg chg="del">
          <ac:chgData name="Banyan, Dr. Margaret" userId="61fea2e8-5250-45c1-8825-4126f6cf4936" providerId="ADAL" clId="{7DCF4500-91D9-4DFD-894B-3D18A955B9FC}" dt="2022-06-03T13:49:17.461" v="1314" actId="478"/>
          <ac:cxnSpMkLst>
            <pc:docMk/>
            <pc:sldMk cId="3445245769" sldId="256"/>
            <ac:cxnSpMk id="14" creationId="{00000000-0000-0000-0000-000000000000}"/>
          </ac:cxnSpMkLst>
        </pc:cxnChg>
      </pc:sldChg>
      <pc:sldChg chg="addSp delSp modSp add mod">
        <pc:chgData name="Banyan, Dr. Margaret" userId="61fea2e8-5250-45c1-8825-4126f6cf4936" providerId="ADAL" clId="{7DCF4500-91D9-4DFD-894B-3D18A955B9FC}" dt="2022-06-07T21:12:26.606" v="5330" actId="1076"/>
        <pc:sldMkLst>
          <pc:docMk/>
          <pc:sldMk cId="338535487" sldId="257"/>
        </pc:sldMkLst>
        <pc:spChg chg="mod">
          <ac:chgData name="Banyan, Dr. Margaret" userId="61fea2e8-5250-45c1-8825-4126f6cf4936" providerId="ADAL" clId="{7DCF4500-91D9-4DFD-894B-3D18A955B9FC}" dt="2022-06-03T14:25:09.777" v="2166" actId="404"/>
          <ac:spMkLst>
            <pc:docMk/>
            <pc:sldMk cId="338535487" sldId="257"/>
            <ac:spMk id="2" creationId="{9F8FEC41-E69E-454A-87D9-8E2211511341}"/>
          </ac:spMkLst>
        </pc:spChg>
        <pc:spChg chg="del">
          <ac:chgData name="Banyan, Dr. Margaret" userId="61fea2e8-5250-45c1-8825-4126f6cf4936" providerId="ADAL" clId="{7DCF4500-91D9-4DFD-894B-3D18A955B9FC}" dt="2022-06-03T13:22:55.053" v="775" actId="478"/>
          <ac:spMkLst>
            <pc:docMk/>
            <pc:sldMk cId="338535487" sldId="257"/>
            <ac:spMk id="3" creationId="{F2D2EEA6-2733-43C1-8E86-DEB38297396D}"/>
          </ac:spMkLst>
        </pc:spChg>
        <pc:spChg chg="del">
          <ac:chgData name="Banyan, Dr. Margaret" userId="61fea2e8-5250-45c1-8825-4126f6cf4936" providerId="ADAL" clId="{7DCF4500-91D9-4DFD-894B-3D18A955B9FC}" dt="2022-06-03T13:22:55.995" v="776" actId="478"/>
          <ac:spMkLst>
            <pc:docMk/>
            <pc:sldMk cId="338535487" sldId="257"/>
            <ac:spMk id="5" creationId="{B26E8366-7067-4497-844A-925A5D33A05C}"/>
          </ac:spMkLst>
        </pc:spChg>
        <pc:spChg chg="mod">
          <ac:chgData name="Banyan, Dr. Margaret" userId="61fea2e8-5250-45c1-8825-4126f6cf4936" providerId="ADAL" clId="{7DCF4500-91D9-4DFD-894B-3D18A955B9FC}" dt="2022-06-03T14:46:02.014" v="2395" actId="1038"/>
          <ac:spMkLst>
            <pc:docMk/>
            <pc:sldMk cId="338535487" sldId="257"/>
            <ac:spMk id="11" creationId="{C0A167CE-2DE8-43F7-80BA-A08FF786061B}"/>
          </ac:spMkLst>
        </pc:spChg>
        <pc:spChg chg="mod">
          <ac:chgData name="Banyan, Dr. Margaret" userId="61fea2e8-5250-45c1-8825-4126f6cf4936" providerId="ADAL" clId="{7DCF4500-91D9-4DFD-894B-3D18A955B9FC}" dt="2022-06-03T13:41:45.364" v="1151"/>
          <ac:spMkLst>
            <pc:docMk/>
            <pc:sldMk cId="338535487" sldId="257"/>
            <ac:spMk id="14" creationId="{7D2E094E-3010-4AD5-A4CD-A485894E3F7A}"/>
          </ac:spMkLst>
        </pc:spChg>
        <pc:spChg chg="mod">
          <ac:chgData name="Banyan, Dr. Margaret" userId="61fea2e8-5250-45c1-8825-4126f6cf4936" providerId="ADAL" clId="{7DCF4500-91D9-4DFD-894B-3D18A955B9FC}" dt="2022-06-03T13:39:49.760" v="1112" actId="12789"/>
          <ac:spMkLst>
            <pc:docMk/>
            <pc:sldMk cId="338535487" sldId="257"/>
            <ac:spMk id="16" creationId="{6B047301-4547-40D7-92D8-6AC99525B961}"/>
          </ac:spMkLst>
        </pc:spChg>
        <pc:spChg chg="mod ord">
          <ac:chgData name="Banyan, Dr. Margaret" userId="61fea2e8-5250-45c1-8825-4126f6cf4936" providerId="ADAL" clId="{7DCF4500-91D9-4DFD-894B-3D18A955B9FC}" dt="2022-06-06T19:28:39.719" v="4786" actId="20577"/>
          <ac:spMkLst>
            <pc:docMk/>
            <pc:sldMk cId="338535487" sldId="257"/>
            <ac:spMk id="18" creationId="{35CAC51C-60BA-47B6-83C7-56D5DC462F5E}"/>
          </ac:spMkLst>
        </pc:spChg>
        <pc:spChg chg="add mod">
          <ac:chgData name="Banyan, Dr. Margaret" userId="61fea2e8-5250-45c1-8825-4126f6cf4936" providerId="ADAL" clId="{7DCF4500-91D9-4DFD-894B-3D18A955B9FC}" dt="2022-06-03T14:44:35.927" v="2372" actId="208"/>
          <ac:spMkLst>
            <pc:docMk/>
            <pc:sldMk cId="338535487" sldId="257"/>
            <ac:spMk id="19" creationId="{FAFEA7EA-E71E-5905-59A6-D7A3A60AA85D}"/>
          </ac:spMkLst>
        </pc:spChg>
        <pc:spChg chg="mod">
          <ac:chgData name="Banyan, Dr. Margaret" userId="61fea2e8-5250-45c1-8825-4126f6cf4936" providerId="ADAL" clId="{7DCF4500-91D9-4DFD-894B-3D18A955B9FC}" dt="2022-06-07T21:12:26.606" v="5330" actId="1076"/>
          <ac:spMkLst>
            <pc:docMk/>
            <pc:sldMk cId="338535487" sldId="257"/>
            <ac:spMk id="21" creationId="{CB768D2B-3328-4CDD-B3DE-F8E616D9AA3D}"/>
          </ac:spMkLst>
        </pc:spChg>
        <pc:spChg chg="mod">
          <ac:chgData name="Banyan, Dr. Margaret" userId="61fea2e8-5250-45c1-8825-4126f6cf4936" providerId="ADAL" clId="{7DCF4500-91D9-4DFD-894B-3D18A955B9FC}" dt="2022-06-03T13:46:06.727" v="1242" actId="1076"/>
          <ac:spMkLst>
            <pc:docMk/>
            <pc:sldMk cId="338535487" sldId="257"/>
            <ac:spMk id="27" creationId="{E9F7BB4A-5A98-4DC9-B231-D64A51344912}"/>
          </ac:spMkLst>
        </pc:spChg>
        <pc:spChg chg="mod">
          <ac:chgData name="Banyan, Dr. Margaret" userId="61fea2e8-5250-45c1-8825-4126f6cf4936" providerId="ADAL" clId="{7DCF4500-91D9-4DFD-894B-3D18A955B9FC}" dt="2022-06-03T13:40:11.512" v="1114"/>
          <ac:spMkLst>
            <pc:docMk/>
            <pc:sldMk cId="338535487" sldId="257"/>
            <ac:spMk id="28" creationId="{FF150C28-2245-8AF7-B605-FDA701106027}"/>
          </ac:spMkLst>
        </pc:spChg>
        <pc:spChg chg="mod ord">
          <ac:chgData name="Banyan, Dr. Margaret" userId="61fea2e8-5250-45c1-8825-4126f6cf4936" providerId="ADAL" clId="{7DCF4500-91D9-4DFD-894B-3D18A955B9FC}" dt="2022-06-06T19:28:07.671" v="4741" actId="5793"/>
          <ac:spMkLst>
            <pc:docMk/>
            <pc:sldMk cId="338535487" sldId="257"/>
            <ac:spMk id="29" creationId="{1095FEDD-BE68-4ADC-BCDB-AE69223A4845}"/>
          </ac:spMkLst>
        </pc:spChg>
        <pc:spChg chg="del">
          <ac:chgData name="Banyan, Dr. Margaret" userId="61fea2e8-5250-45c1-8825-4126f6cf4936" providerId="ADAL" clId="{7DCF4500-91D9-4DFD-894B-3D18A955B9FC}" dt="2022-06-03T13:22:45.090" v="772" actId="478"/>
          <ac:spMkLst>
            <pc:docMk/>
            <pc:sldMk cId="338535487" sldId="257"/>
            <ac:spMk id="30" creationId="{1CABEA42-4F56-45E7-879E-254676650B8D}"/>
          </ac:spMkLst>
        </pc:spChg>
        <pc:spChg chg="del">
          <ac:chgData name="Banyan, Dr. Margaret" userId="61fea2e8-5250-45c1-8825-4126f6cf4936" providerId="ADAL" clId="{7DCF4500-91D9-4DFD-894B-3D18A955B9FC}" dt="2022-06-03T13:22:48.030" v="773" actId="478"/>
          <ac:spMkLst>
            <pc:docMk/>
            <pc:sldMk cId="338535487" sldId="257"/>
            <ac:spMk id="32" creationId="{1B8590E4-8C48-40AF-B2EF-325BFBE66E98}"/>
          </ac:spMkLst>
        </pc:spChg>
        <pc:spChg chg="mod">
          <ac:chgData name="Banyan, Dr. Margaret" userId="61fea2e8-5250-45c1-8825-4126f6cf4936" providerId="ADAL" clId="{7DCF4500-91D9-4DFD-894B-3D18A955B9FC}" dt="2022-06-06T19:29:09.691" v="4820" actId="1035"/>
          <ac:spMkLst>
            <pc:docMk/>
            <pc:sldMk cId="338535487" sldId="257"/>
            <ac:spMk id="33" creationId="{5EC7E72B-3F10-D463-C13F-FAAADDF7C8EB}"/>
          </ac:spMkLst>
        </pc:spChg>
        <pc:grpChg chg="mod">
          <ac:chgData name="Banyan, Dr. Margaret" userId="61fea2e8-5250-45c1-8825-4126f6cf4936" providerId="ADAL" clId="{7DCF4500-91D9-4DFD-894B-3D18A955B9FC}" dt="2022-06-03T13:46:01.159" v="1241" actId="1038"/>
          <ac:grpSpMkLst>
            <pc:docMk/>
            <pc:sldMk cId="338535487" sldId="257"/>
            <ac:grpSpMk id="8" creationId="{23BF15F7-48E3-4208-815F-6273AC95D5E7}"/>
          </ac:grpSpMkLst>
        </pc:grpChg>
        <pc:grpChg chg="mod">
          <ac:chgData name="Banyan, Dr. Margaret" userId="61fea2e8-5250-45c1-8825-4126f6cf4936" providerId="ADAL" clId="{7DCF4500-91D9-4DFD-894B-3D18A955B9FC}" dt="2022-06-03T13:45:54.149" v="1226" actId="1038"/>
          <ac:grpSpMkLst>
            <pc:docMk/>
            <pc:sldMk cId="338535487" sldId="257"/>
            <ac:grpSpMk id="12" creationId="{06112CB6-E882-42CB-8014-BF1AF285A2BD}"/>
          </ac:grpSpMkLst>
        </pc:grpChg>
        <pc:grpChg chg="del mod">
          <ac:chgData name="Banyan, Dr. Margaret" userId="61fea2e8-5250-45c1-8825-4126f6cf4936" providerId="ADAL" clId="{7DCF4500-91D9-4DFD-894B-3D18A955B9FC}" dt="2022-06-03T13:40:06.009" v="1113" actId="478"/>
          <ac:grpSpMkLst>
            <pc:docMk/>
            <pc:sldMk cId="338535487" sldId="257"/>
            <ac:grpSpMk id="15" creationId="{5DDDC694-C8D7-407D-8A9C-801E8519C6A2}"/>
          </ac:grpSpMkLst>
        </pc:grpChg>
        <pc:grpChg chg="add mod ord">
          <ac:chgData name="Banyan, Dr. Margaret" userId="61fea2e8-5250-45c1-8825-4126f6cf4936" providerId="ADAL" clId="{7DCF4500-91D9-4DFD-894B-3D18A955B9FC}" dt="2022-06-06T19:29:23.443" v="4827" actId="1037"/>
          <ac:grpSpMkLst>
            <pc:docMk/>
            <pc:sldMk cId="338535487" sldId="257"/>
            <ac:grpSpMk id="26" creationId="{F9DE2C1E-47E9-8925-29EB-C2E2038ACB3C}"/>
          </ac:grpSpMkLst>
        </pc:grpChg>
        <pc:picChg chg="del">
          <ac:chgData name="Banyan, Dr. Margaret" userId="61fea2e8-5250-45c1-8825-4126f6cf4936" providerId="ADAL" clId="{7DCF4500-91D9-4DFD-894B-3D18A955B9FC}" dt="2022-06-03T13:22:29.311" v="765" actId="478"/>
          <ac:picMkLst>
            <pc:docMk/>
            <pc:sldMk cId="338535487" sldId="257"/>
            <ac:picMk id="4" creationId="{F1936B97-5B7F-4283-BFE6-92C37BBA76FE}"/>
          </ac:picMkLst>
        </pc:picChg>
        <pc:picChg chg="del mod">
          <ac:chgData name="Banyan, Dr. Margaret" userId="61fea2e8-5250-45c1-8825-4126f6cf4936" providerId="ADAL" clId="{7DCF4500-91D9-4DFD-894B-3D18A955B9FC}" dt="2022-06-03T14:24:20.211" v="2163" actId="478"/>
          <ac:picMkLst>
            <pc:docMk/>
            <pc:sldMk cId="338535487" sldId="257"/>
            <ac:picMk id="6" creationId="{2CB0AF12-AF10-4C0D-9660-47B718E9164E}"/>
          </ac:picMkLst>
        </pc:picChg>
        <pc:picChg chg="del">
          <ac:chgData name="Banyan, Dr. Margaret" userId="61fea2e8-5250-45c1-8825-4126f6cf4936" providerId="ADAL" clId="{7DCF4500-91D9-4DFD-894B-3D18A955B9FC}" dt="2022-06-03T13:22:30.497" v="766" actId="478"/>
          <ac:picMkLst>
            <pc:docMk/>
            <pc:sldMk cId="338535487" sldId="257"/>
            <ac:picMk id="7" creationId="{8351E24F-D8D0-42DE-8488-CA79390DFC16}"/>
          </ac:picMkLst>
        </pc:picChg>
        <pc:cxnChg chg="del">
          <ac:chgData name="Banyan, Dr. Margaret" userId="61fea2e8-5250-45c1-8825-4126f6cf4936" providerId="ADAL" clId="{7DCF4500-91D9-4DFD-894B-3D18A955B9FC}" dt="2022-06-03T13:45:09.051" v="1190" actId="478"/>
          <ac:cxnSpMkLst>
            <pc:docMk/>
            <pc:sldMk cId="338535487" sldId="257"/>
            <ac:cxnSpMk id="23" creationId="{329255CA-B73E-408A-BA65-522C5C982BEF}"/>
          </ac:cxnSpMkLst>
        </pc:cxnChg>
        <pc:cxnChg chg="del">
          <ac:chgData name="Banyan, Dr. Margaret" userId="61fea2e8-5250-45c1-8825-4126f6cf4936" providerId="ADAL" clId="{7DCF4500-91D9-4DFD-894B-3D18A955B9FC}" dt="2022-06-03T13:45:07.301" v="1189" actId="478"/>
          <ac:cxnSpMkLst>
            <pc:docMk/>
            <pc:sldMk cId="338535487" sldId="257"/>
            <ac:cxnSpMk id="31" creationId="{16770C23-7761-4370-9F4E-51E2AAFACBF9}"/>
          </ac:cxnSpMkLst>
        </pc:cxnChg>
      </pc:sldChg>
      <pc:sldChg chg="delSp modSp mod ord">
        <pc:chgData name="Banyan, Dr. Margaret" userId="61fea2e8-5250-45c1-8825-4126f6cf4936" providerId="ADAL" clId="{7DCF4500-91D9-4DFD-894B-3D18A955B9FC}" dt="2022-06-07T15:55:43.393" v="5310" actId="27636"/>
        <pc:sldMkLst>
          <pc:docMk/>
          <pc:sldMk cId="1193888165" sldId="259"/>
        </pc:sldMkLst>
        <pc:spChg chg="mod">
          <ac:chgData name="Banyan, Dr. Margaret" userId="61fea2e8-5250-45c1-8825-4126f6cf4936" providerId="ADAL" clId="{7DCF4500-91D9-4DFD-894B-3D18A955B9FC}" dt="2022-06-07T15:55:43.393" v="5310" actId="27636"/>
          <ac:spMkLst>
            <pc:docMk/>
            <pc:sldMk cId="1193888165" sldId="259"/>
            <ac:spMk id="6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3T14:11:14.611" v="1596" actId="1076"/>
          <ac:spMkLst>
            <pc:docMk/>
            <pc:sldMk cId="1193888165" sldId="259"/>
            <ac:spMk id="7" creationId="{00000000-0000-0000-0000-000000000000}"/>
          </ac:spMkLst>
        </pc:spChg>
        <pc:picChg chg="del">
          <ac:chgData name="Banyan, Dr. Margaret" userId="61fea2e8-5250-45c1-8825-4126f6cf4936" providerId="ADAL" clId="{7DCF4500-91D9-4DFD-894B-3D18A955B9FC}" dt="2022-06-03T14:07:19.539" v="1550" actId="478"/>
          <ac:picMkLst>
            <pc:docMk/>
            <pc:sldMk cId="1193888165" sldId="259"/>
            <ac:picMk id="8" creationId="{00000000-0000-0000-0000-000000000000}"/>
          </ac:picMkLst>
        </pc:picChg>
      </pc:sldChg>
      <pc:sldChg chg="delSp modSp mod ord">
        <pc:chgData name="Banyan, Dr. Margaret" userId="61fea2e8-5250-45c1-8825-4126f6cf4936" providerId="ADAL" clId="{7DCF4500-91D9-4DFD-894B-3D18A955B9FC}" dt="2022-06-07T21:18:28.855" v="5391" actId="27636"/>
        <pc:sldMkLst>
          <pc:docMk/>
          <pc:sldMk cId="1942000122" sldId="260"/>
        </pc:sldMkLst>
        <pc:spChg chg="mod">
          <ac:chgData name="Banyan, Dr. Margaret" userId="61fea2e8-5250-45c1-8825-4126f6cf4936" providerId="ADAL" clId="{7DCF4500-91D9-4DFD-894B-3D18A955B9FC}" dt="2022-06-03T14:14:46.330" v="1624" actId="14100"/>
          <ac:spMkLst>
            <pc:docMk/>
            <pc:sldMk cId="1942000122" sldId="260"/>
            <ac:spMk id="2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7T21:18:28.855" v="5391" actId="27636"/>
          <ac:spMkLst>
            <pc:docMk/>
            <pc:sldMk cId="1942000122" sldId="260"/>
            <ac:spMk id="5" creationId="{00000000-0000-0000-0000-000000000000}"/>
          </ac:spMkLst>
        </pc:spChg>
        <pc:picChg chg="del">
          <ac:chgData name="Banyan, Dr. Margaret" userId="61fea2e8-5250-45c1-8825-4126f6cf4936" providerId="ADAL" clId="{7DCF4500-91D9-4DFD-894B-3D18A955B9FC}" dt="2022-06-03T13:49:53.301" v="1316" actId="478"/>
          <ac:picMkLst>
            <pc:docMk/>
            <pc:sldMk cId="1942000122" sldId="260"/>
            <ac:picMk id="4" creationId="{00000000-0000-0000-0000-000000000000}"/>
          </ac:picMkLst>
        </pc:picChg>
      </pc:sldChg>
      <pc:sldChg chg="delSp modSp mod ord">
        <pc:chgData name="Banyan, Dr. Margaret" userId="61fea2e8-5250-45c1-8825-4126f6cf4936" providerId="ADAL" clId="{7DCF4500-91D9-4DFD-894B-3D18A955B9FC}" dt="2022-06-07T21:12:15.980" v="5329" actId="113"/>
        <pc:sldMkLst>
          <pc:docMk/>
          <pc:sldMk cId="3812629337" sldId="261"/>
        </pc:sldMkLst>
        <pc:spChg chg="del mod">
          <ac:chgData name="Banyan, Dr. Margaret" userId="61fea2e8-5250-45c1-8825-4126f6cf4936" providerId="ADAL" clId="{7DCF4500-91D9-4DFD-894B-3D18A955B9FC}" dt="2022-06-03T13:26:46.758" v="887" actId="478"/>
          <ac:spMkLst>
            <pc:docMk/>
            <pc:sldMk cId="3812629337" sldId="261"/>
            <ac:spMk id="9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3T13:27:05.410" v="891" actId="207"/>
          <ac:spMkLst>
            <pc:docMk/>
            <pc:sldMk cId="3812629337" sldId="261"/>
            <ac:spMk id="10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3T13:27:14.051" v="893" actId="207"/>
          <ac:spMkLst>
            <pc:docMk/>
            <pc:sldMk cId="3812629337" sldId="261"/>
            <ac:spMk id="11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3T13:27:08.119" v="892" actId="207"/>
          <ac:spMkLst>
            <pc:docMk/>
            <pc:sldMk cId="3812629337" sldId="261"/>
            <ac:spMk id="12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3T13:27:35.820" v="904" actId="20577"/>
          <ac:spMkLst>
            <pc:docMk/>
            <pc:sldMk cId="3812629337" sldId="261"/>
            <ac:spMk id="13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3T13:27:43.296" v="909" actId="20577"/>
          <ac:spMkLst>
            <pc:docMk/>
            <pc:sldMk cId="3812629337" sldId="261"/>
            <ac:spMk id="14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3T13:27:55.792" v="918" actId="20577"/>
          <ac:spMkLst>
            <pc:docMk/>
            <pc:sldMk cId="3812629337" sldId="261"/>
            <ac:spMk id="15" creationId="{00000000-0000-0000-0000-000000000000}"/>
          </ac:spMkLst>
        </pc:spChg>
        <pc:spChg chg="del">
          <ac:chgData name="Banyan, Dr. Margaret" userId="61fea2e8-5250-45c1-8825-4126f6cf4936" providerId="ADAL" clId="{7DCF4500-91D9-4DFD-894B-3D18A955B9FC}" dt="2022-06-03T13:26:52.346" v="889" actId="478"/>
          <ac:spMkLst>
            <pc:docMk/>
            <pc:sldMk cId="3812629337" sldId="261"/>
            <ac:spMk id="16" creationId="{00000000-0000-0000-0000-000000000000}"/>
          </ac:spMkLst>
        </pc:spChg>
        <pc:spChg chg="del">
          <ac:chgData name="Banyan, Dr. Margaret" userId="61fea2e8-5250-45c1-8825-4126f6cf4936" providerId="ADAL" clId="{7DCF4500-91D9-4DFD-894B-3D18A955B9FC}" dt="2022-06-03T13:26:54.939" v="890" actId="478"/>
          <ac:spMkLst>
            <pc:docMk/>
            <pc:sldMk cId="3812629337" sldId="261"/>
            <ac:spMk id="17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7T21:12:15.980" v="5329" actId="113"/>
          <ac:spMkLst>
            <pc:docMk/>
            <pc:sldMk cId="3812629337" sldId="261"/>
            <ac:spMk id="25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3T14:15:23.513" v="1632" actId="207"/>
          <ac:spMkLst>
            <pc:docMk/>
            <pc:sldMk cId="3812629337" sldId="261"/>
            <ac:spMk id="27" creationId="{00000000-0000-0000-0000-000000000000}"/>
          </ac:spMkLst>
        </pc:spChg>
        <pc:picChg chg="del">
          <ac:chgData name="Banyan, Dr. Margaret" userId="61fea2e8-5250-45c1-8825-4126f6cf4936" providerId="ADAL" clId="{7DCF4500-91D9-4DFD-894B-3D18A955B9FC}" dt="2022-06-03T13:25:36.881" v="878" actId="478"/>
          <ac:picMkLst>
            <pc:docMk/>
            <pc:sldMk cId="3812629337" sldId="261"/>
            <ac:picMk id="7" creationId="{00000000-0000-0000-0000-000000000000}"/>
          </ac:picMkLst>
        </pc:picChg>
      </pc:sldChg>
      <pc:sldChg chg="del">
        <pc:chgData name="Banyan, Dr. Margaret" userId="61fea2e8-5250-45c1-8825-4126f6cf4936" providerId="ADAL" clId="{7DCF4500-91D9-4DFD-894B-3D18A955B9FC}" dt="2022-06-03T13:53:36.162" v="1549" actId="47"/>
        <pc:sldMkLst>
          <pc:docMk/>
          <pc:sldMk cId="2209046459" sldId="262"/>
        </pc:sldMkLst>
      </pc:sldChg>
      <pc:sldChg chg="delSp modSp mod">
        <pc:chgData name="Banyan, Dr. Margaret" userId="61fea2e8-5250-45c1-8825-4126f6cf4936" providerId="ADAL" clId="{7DCF4500-91D9-4DFD-894B-3D18A955B9FC}" dt="2022-06-03T14:11:04.151" v="1594" actId="113"/>
        <pc:sldMkLst>
          <pc:docMk/>
          <pc:sldMk cId="125904786" sldId="264"/>
        </pc:sldMkLst>
        <pc:spChg chg="mod">
          <ac:chgData name="Banyan, Dr. Margaret" userId="61fea2e8-5250-45c1-8825-4126f6cf4936" providerId="ADAL" clId="{7DCF4500-91D9-4DFD-894B-3D18A955B9FC}" dt="2022-06-03T14:11:04.151" v="1594" actId="113"/>
          <ac:spMkLst>
            <pc:docMk/>
            <pc:sldMk cId="125904786" sldId="264"/>
            <ac:spMk id="2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3T14:09:06.464" v="1572" actId="207"/>
          <ac:spMkLst>
            <pc:docMk/>
            <pc:sldMk cId="125904786" sldId="264"/>
            <ac:spMk id="3" creationId="{00000000-0000-0000-0000-000000000000}"/>
          </ac:spMkLst>
        </pc:spChg>
        <pc:picChg chg="del">
          <ac:chgData name="Banyan, Dr. Margaret" userId="61fea2e8-5250-45c1-8825-4126f6cf4936" providerId="ADAL" clId="{7DCF4500-91D9-4DFD-894B-3D18A955B9FC}" dt="2022-06-03T13:48:29.938" v="1308" actId="478"/>
          <ac:picMkLst>
            <pc:docMk/>
            <pc:sldMk cId="125904786" sldId="264"/>
            <ac:picMk id="4" creationId="{00000000-0000-0000-0000-000000000000}"/>
          </ac:picMkLst>
        </pc:picChg>
      </pc:sldChg>
      <pc:sldChg chg="addSp delSp modSp mod ord setBg modClrScheme setClrOvrMap delDesignElem chgLayout">
        <pc:chgData name="Banyan, Dr. Margaret" userId="61fea2e8-5250-45c1-8825-4126f6cf4936" providerId="ADAL" clId="{7DCF4500-91D9-4DFD-894B-3D18A955B9FC}" dt="2022-06-07T21:22:15.950" v="5395" actId="27636"/>
        <pc:sldMkLst>
          <pc:docMk/>
          <pc:sldMk cId="260456516" sldId="265"/>
        </pc:sldMkLst>
        <pc:spChg chg="mod ord">
          <ac:chgData name="Banyan, Dr. Margaret" userId="61fea2e8-5250-45c1-8825-4126f6cf4936" providerId="ADAL" clId="{7DCF4500-91D9-4DFD-894B-3D18A955B9FC}" dt="2022-06-07T21:22:15.950" v="5395" actId="27636"/>
          <ac:spMkLst>
            <pc:docMk/>
            <pc:sldMk cId="260456516" sldId="265"/>
            <ac:spMk id="3" creationId="{00000000-0000-0000-0000-000000000000}"/>
          </ac:spMkLst>
        </pc:spChg>
        <pc:spChg chg="add del mod ord">
          <ac:chgData name="Banyan, Dr. Margaret" userId="61fea2e8-5250-45c1-8825-4126f6cf4936" providerId="ADAL" clId="{7DCF4500-91D9-4DFD-894B-3D18A955B9FC}" dt="2022-06-06T19:00:52.803" v="3338" actId="700"/>
          <ac:spMkLst>
            <pc:docMk/>
            <pc:sldMk cId="260456516" sldId="265"/>
            <ac:spMk id="4" creationId="{3142C1DA-3A77-7A24-70C1-FC6D57102F57}"/>
          </ac:spMkLst>
        </pc:spChg>
        <pc:spChg chg="add del mod ord">
          <ac:chgData name="Banyan, Dr. Margaret" userId="61fea2e8-5250-45c1-8825-4126f6cf4936" providerId="ADAL" clId="{7DCF4500-91D9-4DFD-894B-3D18A955B9FC}" dt="2022-06-06T19:00:52.803" v="3338" actId="700"/>
          <ac:spMkLst>
            <pc:docMk/>
            <pc:sldMk cId="260456516" sldId="265"/>
            <ac:spMk id="5" creationId="{05C5377B-B399-8CEF-38F9-BA3160D6D6B6}"/>
          </ac:spMkLst>
        </pc:spChg>
        <pc:spChg chg="add del mod ord">
          <ac:chgData name="Banyan, Dr. Margaret" userId="61fea2e8-5250-45c1-8825-4126f6cf4936" providerId="ADAL" clId="{7DCF4500-91D9-4DFD-894B-3D18A955B9FC}" dt="2022-06-06T19:00:52.803" v="3338" actId="700"/>
          <ac:spMkLst>
            <pc:docMk/>
            <pc:sldMk cId="260456516" sldId="265"/>
            <ac:spMk id="6" creationId="{C03590E9-03B4-8B47-C9C2-BA433549D5D2}"/>
          </ac:spMkLst>
        </pc:spChg>
        <pc:spChg chg="mod ord">
          <ac:chgData name="Banyan, Dr. Margaret" userId="61fea2e8-5250-45c1-8825-4126f6cf4936" providerId="ADAL" clId="{7DCF4500-91D9-4DFD-894B-3D18A955B9FC}" dt="2022-06-03T15:24:55.278" v="3165" actId="1076"/>
          <ac:spMkLst>
            <pc:docMk/>
            <pc:sldMk cId="260456516" sldId="265"/>
            <ac:spMk id="8" creationId="{00000000-0000-0000-0000-000000000000}"/>
          </ac:spMkLst>
        </pc:spChg>
        <pc:spChg chg="add del mod ord">
          <ac:chgData name="Banyan, Dr. Margaret" userId="61fea2e8-5250-45c1-8825-4126f6cf4936" providerId="ADAL" clId="{7DCF4500-91D9-4DFD-894B-3D18A955B9FC}" dt="2022-06-06T19:00:52.803" v="3338" actId="700"/>
          <ac:spMkLst>
            <pc:docMk/>
            <pc:sldMk cId="260456516" sldId="265"/>
            <ac:spMk id="9" creationId="{6DCE362E-13EF-0384-1538-922A5F779466}"/>
          </ac:spMkLst>
        </pc:spChg>
        <pc:spChg chg="add del">
          <ac:chgData name="Banyan, Dr. Margaret" userId="61fea2e8-5250-45c1-8825-4126f6cf4936" providerId="ADAL" clId="{7DCF4500-91D9-4DFD-894B-3D18A955B9FC}" dt="2022-06-03T15:24:23.400" v="3151" actId="26606"/>
          <ac:spMkLst>
            <pc:docMk/>
            <pc:sldMk cId="260456516" sldId="265"/>
            <ac:spMk id="13" creationId="{A86541C6-61B1-4DAA-B57A-EAF3F24F0491}"/>
          </ac:spMkLst>
        </pc:spChg>
        <pc:spChg chg="add del">
          <ac:chgData name="Banyan, Dr. Margaret" userId="61fea2e8-5250-45c1-8825-4126f6cf4936" providerId="ADAL" clId="{7DCF4500-91D9-4DFD-894B-3D18A955B9FC}" dt="2022-06-03T15:24:23.400" v="3151" actId="26606"/>
          <ac:spMkLst>
            <pc:docMk/>
            <pc:sldMk cId="260456516" sldId="265"/>
            <ac:spMk id="15" creationId="{71750011-2006-46BB-AFDE-C6E461752333}"/>
          </ac:spMkLst>
        </pc:spChg>
        <pc:spChg chg="add del">
          <ac:chgData name="Banyan, Dr. Margaret" userId="61fea2e8-5250-45c1-8825-4126f6cf4936" providerId="ADAL" clId="{7DCF4500-91D9-4DFD-894B-3D18A955B9FC}" dt="2022-06-03T15:24:27.944" v="3153" actId="26606"/>
          <ac:spMkLst>
            <pc:docMk/>
            <pc:sldMk cId="260456516" sldId="265"/>
            <ac:spMk id="17" creationId="{F6CA58B3-AFCC-4A40-9882-50D5080879B0}"/>
          </ac:spMkLst>
        </pc:spChg>
        <pc:spChg chg="add del">
          <ac:chgData name="Banyan, Dr. Margaret" userId="61fea2e8-5250-45c1-8825-4126f6cf4936" providerId="ADAL" clId="{7DCF4500-91D9-4DFD-894B-3D18A955B9FC}" dt="2022-06-03T15:24:27.944" v="3153" actId="26606"/>
          <ac:spMkLst>
            <pc:docMk/>
            <pc:sldMk cId="260456516" sldId="265"/>
            <ac:spMk id="18" creationId="{231BF440-39FA-4087-84CC-2EEC0BBDAF29}"/>
          </ac:spMkLst>
        </pc:spChg>
        <pc:spChg chg="add del">
          <ac:chgData name="Banyan, Dr. Margaret" userId="61fea2e8-5250-45c1-8825-4126f6cf4936" providerId="ADAL" clId="{7DCF4500-91D9-4DFD-894B-3D18A955B9FC}" dt="2022-06-03T15:24:27.944" v="3153" actId="26606"/>
          <ac:spMkLst>
            <pc:docMk/>
            <pc:sldMk cId="260456516" sldId="265"/>
            <ac:spMk id="19" creationId="{75C56826-D4E5-42ED-8529-079651CB3005}"/>
          </ac:spMkLst>
        </pc:spChg>
        <pc:spChg chg="add del">
          <ac:chgData name="Banyan, Dr. Margaret" userId="61fea2e8-5250-45c1-8825-4126f6cf4936" providerId="ADAL" clId="{7DCF4500-91D9-4DFD-894B-3D18A955B9FC}" dt="2022-06-03T15:24:27.944" v="3153" actId="26606"/>
          <ac:spMkLst>
            <pc:docMk/>
            <pc:sldMk cId="260456516" sldId="265"/>
            <ac:spMk id="20" creationId="{F04E4CBA-303B-48BD-8451-C2701CB0EEBF}"/>
          </ac:spMkLst>
        </pc:spChg>
        <pc:spChg chg="add del">
          <ac:chgData name="Banyan, Dr. Margaret" userId="61fea2e8-5250-45c1-8825-4126f6cf4936" providerId="ADAL" clId="{7DCF4500-91D9-4DFD-894B-3D18A955B9FC}" dt="2022-06-03T15:24:27.944" v="3153" actId="26606"/>
          <ac:spMkLst>
            <pc:docMk/>
            <pc:sldMk cId="260456516" sldId="265"/>
            <ac:spMk id="21" creationId="{82095FCE-EF05-4443-B97A-85DEE3A5CA17}"/>
          </ac:spMkLst>
        </pc:spChg>
        <pc:spChg chg="add del">
          <ac:chgData name="Banyan, Dr. Margaret" userId="61fea2e8-5250-45c1-8825-4126f6cf4936" providerId="ADAL" clId="{7DCF4500-91D9-4DFD-894B-3D18A955B9FC}" dt="2022-06-03T15:24:27.944" v="3153" actId="26606"/>
          <ac:spMkLst>
            <pc:docMk/>
            <pc:sldMk cId="260456516" sldId="265"/>
            <ac:spMk id="23" creationId="{CA00AE6B-AA30-4CF8-BA6F-339B780AD76C}"/>
          </ac:spMkLst>
        </pc:spChg>
        <pc:spChg chg="add del">
          <ac:chgData name="Banyan, Dr. Margaret" userId="61fea2e8-5250-45c1-8825-4126f6cf4936" providerId="ADAL" clId="{7DCF4500-91D9-4DFD-894B-3D18A955B9FC}" dt="2022-06-03T15:24:31.804" v="3155" actId="26606"/>
          <ac:spMkLst>
            <pc:docMk/>
            <pc:sldMk cId="260456516" sldId="265"/>
            <ac:spMk id="25" creationId="{99F1FFA9-D672-408C-9220-ADEEC6ABDD09}"/>
          </ac:spMkLst>
        </pc:spChg>
        <pc:spChg chg="add del">
          <ac:chgData name="Banyan, Dr. Margaret" userId="61fea2e8-5250-45c1-8825-4126f6cf4936" providerId="ADAL" clId="{7DCF4500-91D9-4DFD-894B-3D18A955B9FC}" dt="2022-06-03T15:24:36.304" v="3157" actId="26606"/>
          <ac:spMkLst>
            <pc:docMk/>
            <pc:sldMk cId="260456516" sldId="265"/>
            <ac:spMk id="27" creationId="{7A203437-703A-4E00-A8C0-91D328D6C7C7}"/>
          </ac:spMkLst>
        </pc:spChg>
        <pc:spChg chg="add del">
          <ac:chgData name="Banyan, Dr. Margaret" userId="61fea2e8-5250-45c1-8825-4126f6cf4936" providerId="ADAL" clId="{7DCF4500-91D9-4DFD-894B-3D18A955B9FC}" dt="2022-06-03T15:24:36.304" v="3157" actId="26606"/>
          <ac:spMkLst>
            <pc:docMk/>
            <pc:sldMk cId="260456516" sldId="265"/>
            <ac:spMk id="28" creationId="{CD84038B-4A56-439B-A184-79B2D4506692}"/>
          </ac:spMkLst>
        </pc:spChg>
        <pc:spChg chg="add del">
          <ac:chgData name="Banyan, Dr. Margaret" userId="61fea2e8-5250-45c1-8825-4126f6cf4936" providerId="ADAL" clId="{7DCF4500-91D9-4DFD-894B-3D18A955B9FC}" dt="2022-06-03T15:24:36.304" v="3157" actId="26606"/>
          <ac:spMkLst>
            <pc:docMk/>
            <pc:sldMk cId="260456516" sldId="265"/>
            <ac:spMk id="29" creationId="{4F96EE13-2C4D-4262-812E-DDE5FC35F0AD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260456516" sldId="265"/>
            <ac:spMk id="31" creationId="{6ECA6DCB-B7E1-40A9-9524-540C6DA40B1B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260456516" sldId="265"/>
            <ac:spMk id="34" creationId="{3873B707-463F-40B0-8227-E8CC6C67EB25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260456516" sldId="265"/>
            <ac:spMk id="35" creationId="{C13237C8-E62C-4F0D-A318-BD6FB6C2D138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260456516" sldId="265"/>
            <ac:spMk id="36" creationId="{19C9EAEA-39D0-4B0E-A0EB-51E7B26740B1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260456516" sldId="265"/>
            <ac:spMk id="37" creationId="{8CB5D2D7-DF65-4E86-BFBA-FFB9B5ACEB64}"/>
          </ac:spMkLst>
        </pc:spChg>
        <pc:grpChg chg="add del">
          <ac:chgData name="Banyan, Dr. Margaret" userId="61fea2e8-5250-45c1-8825-4126f6cf4936" providerId="ADAL" clId="{7DCF4500-91D9-4DFD-894B-3D18A955B9FC}" dt="2022-06-07T15:55:43.208" v="5309"/>
          <ac:grpSpMkLst>
            <pc:docMk/>
            <pc:sldMk cId="260456516" sldId="265"/>
            <ac:grpSpMk id="32" creationId="{1DE889C7-FAD6-4397-98E2-05D503484459}"/>
          </ac:grpSpMkLst>
        </pc:grpChg>
        <pc:picChg chg="add mod ord modCrop">
          <ac:chgData name="Banyan, Dr. Margaret" userId="61fea2e8-5250-45c1-8825-4126f6cf4936" providerId="ADAL" clId="{7DCF4500-91D9-4DFD-894B-3D18A955B9FC}" dt="2022-06-03T15:24:48.687" v="3162" actId="27614"/>
          <ac:picMkLst>
            <pc:docMk/>
            <pc:sldMk cId="260456516" sldId="265"/>
            <ac:picMk id="2" creationId="{AEA40A21-EAD1-8725-C506-D65F6766D674}"/>
          </ac:picMkLst>
        </pc:picChg>
        <pc:picChg chg="del">
          <ac:chgData name="Banyan, Dr. Margaret" userId="61fea2e8-5250-45c1-8825-4126f6cf4936" providerId="ADAL" clId="{7DCF4500-91D9-4DFD-894B-3D18A955B9FC}" dt="2022-06-03T13:25:12.453" v="877" actId="478"/>
          <ac:picMkLst>
            <pc:docMk/>
            <pc:sldMk cId="260456516" sldId="265"/>
            <ac:picMk id="4" creationId="{00000000-0000-0000-0000-000000000000}"/>
          </ac:picMkLst>
        </pc:picChg>
        <pc:picChg chg="del">
          <ac:chgData name="Banyan, Dr. Margaret" userId="61fea2e8-5250-45c1-8825-4126f6cf4936" providerId="ADAL" clId="{7DCF4500-91D9-4DFD-894B-3D18A955B9FC}" dt="2022-06-03T15:23:06.890" v="3139" actId="478"/>
          <ac:picMkLst>
            <pc:docMk/>
            <pc:sldMk cId="260456516" sldId="265"/>
            <ac:picMk id="5" creationId="{00000000-0000-0000-0000-000000000000}"/>
          </ac:picMkLst>
        </pc:picChg>
        <pc:picChg chg="del mod">
          <ac:chgData name="Banyan, Dr. Margaret" userId="61fea2e8-5250-45c1-8825-4126f6cf4936" providerId="ADAL" clId="{7DCF4500-91D9-4DFD-894B-3D18A955B9FC}" dt="2022-06-03T15:23:39.921" v="3144" actId="478"/>
          <ac:picMkLst>
            <pc:docMk/>
            <pc:sldMk cId="260456516" sldId="265"/>
            <ac:picMk id="6" creationId="{00000000-0000-0000-0000-000000000000}"/>
          </ac:picMkLst>
        </pc:picChg>
        <pc:picChg chg="add mod modCrop">
          <ac:chgData name="Banyan, Dr. Margaret" userId="61fea2e8-5250-45c1-8825-4126f6cf4936" providerId="ADAL" clId="{7DCF4500-91D9-4DFD-894B-3D18A955B9FC}" dt="2022-06-03T15:24:48.550" v="3160" actId="27614"/>
          <ac:picMkLst>
            <pc:docMk/>
            <pc:sldMk cId="260456516" sldId="265"/>
            <ac:picMk id="7" creationId="{CFB590B3-669E-518E-4DA7-1DFBE33CD6AC}"/>
          </ac:picMkLst>
        </pc:picChg>
      </pc:sldChg>
      <pc:sldChg chg="addSp delSp modSp del mod">
        <pc:chgData name="Banyan, Dr. Margaret" userId="61fea2e8-5250-45c1-8825-4126f6cf4936" providerId="ADAL" clId="{7DCF4500-91D9-4DFD-894B-3D18A955B9FC}" dt="2022-06-03T13:24:50.567" v="875" actId="2696"/>
        <pc:sldMkLst>
          <pc:docMk/>
          <pc:sldMk cId="1951808291" sldId="266"/>
        </pc:sldMkLst>
        <pc:spChg chg="del mod">
          <ac:chgData name="Banyan, Dr. Margaret" userId="61fea2e8-5250-45c1-8825-4126f6cf4936" providerId="ADAL" clId="{7DCF4500-91D9-4DFD-894B-3D18A955B9FC}" dt="2022-06-02T13:42:34.677" v="394" actId="478"/>
          <ac:spMkLst>
            <pc:docMk/>
            <pc:sldMk cId="1951808291" sldId="266"/>
            <ac:spMk id="3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2T13:43:07.714" v="413" actId="20577"/>
          <ac:spMkLst>
            <pc:docMk/>
            <pc:sldMk cId="1951808291" sldId="266"/>
            <ac:spMk id="6" creationId="{00000000-0000-0000-0000-000000000000}"/>
          </ac:spMkLst>
        </pc:spChg>
        <pc:graphicFrameChg chg="add mod modGraphic">
          <ac:chgData name="Banyan, Dr. Margaret" userId="61fea2e8-5250-45c1-8825-4126f6cf4936" providerId="ADAL" clId="{7DCF4500-91D9-4DFD-894B-3D18A955B9FC}" dt="2022-06-02T13:44:17.196" v="420" actId="20577"/>
          <ac:graphicFrameMkLst>
            <pc:docMk/>
            <pc:sldMk cId="1951808291" sldId="266"/>
            <ac:graphicFrameMk id="2" creationId="{2199DAFD-A7BF-0E80-71AA-73925FC33428}"/>
          </ac:graphicFrameMkLst>
        </pc:graphicFrameChg>
        <pc:picChg chg="del">
          <ac:chgData name="Banyan, Dr. Margaret" userId="61fea2e8-5250-45c1-8825-4126f6cf4936" providerId="ADAL" clId="{7DCF4500-91D9-4DFD-894B-3D18A955B9FC}" dt="2022-06-02T13:42:57.347" v="399" actId="478"/>
          <ac:picMkLst>
            <pc:docMk/>
            <pc:sldMk cId="1951808291" sldId="266"/>
            <ac:picMk id="4" creationId="{00000000-0000-0000-0000-000000000000}"/>
          </ac:picMkLst>
        </pc:picChg>
        <pc:picChg chg="del">
          <ac:chgData name="Banyan, Dr. Margaret" userId="61fea2e8-5250-45c1-8825-4126f6cf4936" providerId="ADAL" clId="{7DCF4500-91D9-4DFD-894B-3D18A955B9FC}" dt="2022-05-31T15:24:35.558" v="197" actId="478"/>
          <ac:picMkLst>
            <pc:docMk/>
            <pc:sldMk cId="1951808291" sldId="266"/>
            <ac:picMk id="7" creationId="{00000000-0000-0000-0000-000000000000}"/>
          </ac:picMkLst>
        </pc:picChg>
      </pc:sldChg>
      <pc:sldChg chg="addSp delSp modSp mod setBg delDesignElem">
        <pc:chgData name="Banyan, Dr. Margaret" userId="61fea2e8-5250-45c1-8825-4126f6cf4936" providerId="ADAL" clId="{7DCF4500-91D9-4DFD-894B-3D18A955B9FC}" dt="2022-06-07T21:20:54.110" v="5392" actId="113"/>
        <pc:sldMkLst>
          <pc:docMk/>
          <pc:sldMk cId="356298745" sldId="267"/>
        </pc:sldMkLst>
        <pc:spChg chg="mod">
          <ac:chgData name="Banyan, Dr. Margaret" userId="61fea2e8-5250-45c1-8825-4126f6cf4936" providerId="ADAL" clId="{7DCF4500-91D9-4DFD-894B-3D18A955B9FC}" dt="2022-06-03T15:08:31.128" v="2968" actId="14100"/>
          <ac:spMkLst>
            <pc:docMk/>
            <pc:sldMk cId="356298745" sldId="267"/>
            <ac:spMk id="3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7T21:20:54.110" v="5392" actId="113"/>
          <ac:spMkLst>
            <pc:docMk/>
            <pc:sldMk cId="356298745" sldId="267"/>
            <ac:spMk id="8" creationId="{00000000-0000-0000-0000-000000000000}"/>
          </ac:spMkLst>
        </pc:spChg>
        <pc:spChg chg="add del">
          <ac:chgData name="Banyan, Dr. Margaret" userId="61fea2e8-5250-45c1-8825-4126f6cf4936" providerId="ADAL" clId="{7DCF4500-91D9-4DFD-894B-3D18A955B9FC}" dt="2022-06-03T15:01:01.639" v="2659" actId="26606"/>
          <ac:spMkLst>
            <pc:docMk/>
            <pc:sldMk cId="356298745" sldId="267"/>
            <ac:spMk id="15" creationId="{231BF440-39FA-4087-84CC-2EEC0BBDAF29}"/>
          </ac:spMkLst>
        </pc:spChg>
        <pc:spChg chg="add del">
          <ac:chgData name="Banyan, Dr. Margaret" userId="61fea2e8-5250-45c1-8825-4126f6cf4936" providerId="ADAL" clId="{7DCF4500-91D9-4DFD-894B-3D18A955B9FC}" dt="2022-06-03T15:01:01.639" v="2659" actId="26606"/>
          <ac:spMkLst>
            <pc:docMk/>
            <pc:sldMk cId="356298745" sldId="267"/>
            <ac:spMk id="17" creationId="{F04E4CBA-303B-48BD-8451-C2701CB0EEBF}"/>
          </ac:spMkLst>
        </pc:spChg>
        <pc:spChg chg="add del">
          <ac:chgData name="Banyan, Dr. Margaret" userId="61fea2e8-5250-45c1-8825-4126f6cf4936" providerId="ADAL" clId="{7DCF4500-91D9-4DFD-894B-3D18A955B9FC}" dt="2022-06-03T15:01:01.639" v="2659" actId="26606"/>
          <ac:spMkLst>
            <pc:docMk/>
            <pc:sldMk cId="356298745" sldId="267"/>
            <ac:spMk id="19" creationId="{F6CA58B3-AFCC-4A40-9882-50D5080879B0}"/>
          </ac:spMkLst>
        </pc:spChg>
        <pc:spChg chg="add del">
          <ac:chgData name="Banyan, Dr. Margaret" userId="61fea2e8-5250-45c1-8825-4126f6cf4936" providerId="ADAL" clId="{7DCF4500-91D9-4DFD-894B-3D18A955B9FC}" dt="2022-06-03T15:01:01.639" v="2659" actId="26606"/>
          <ac:spMkLst>
            <pc:docMk/>
            <pc:sldMk cId="356298745" sldId="267"/>
            <ac:spMk id="21" creationId="{75C56826-D4E5-42ED-8529-079651CB3005}"/>
          </ac:spMkLst>
        </pc:spChg>
        <pc:spChg chg="add del">
          <ac:chgData name="Banyan, Dr. Margaret" userId="61fea2e8-5250-45c1-8825-4126f6cf4936" providerId="ADAL" clId="{7DCF4500-91D9-4DFD-894B-3D18A955B9FC}" dt="2022-06-03T15:01:01.639" v="2659" actId="26606"/>
          <ac:spMkLst>
            <pc:docMk/>
            <pc:sldMk cId="356298745" sldId="267"/>
            <ac:spMk id="23" creationId="{82095FCE-EF05-4443-B97A-85DEE3A5CA17}"/>
          </ac:spMkLst>
        </pc:spChg>
        <pc:spChg chg="add del">
          <ac:chgData name="Banyan, Dr. Margaret" userId="61fea2e8-5250-45c1-8825-4126f6cf4936" providerId="ADAL" clId="{7DCF4500-91D9-4DFD-894B-3D18A955B9FC}" dt="2022-06-03T15:01:01.639" v="2659" actId="26606"/>
          <ac:spMkLst>
            <pc:docMk/>
            <pc:sldMk cId="356298745" sldId="267"/>
            <ac:spMk id="25" creationId="{CA00AE6B-AA30-4CF8-BA6F-339B780AD76C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356298745" sldId="267"/>
            <ac:spMk id="30" creationId="{D2B783EE-0239-4717-BBEA-8C9EAC61C824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356298745" sldId="267"/>
            <ac:spMk id="32" creationId="{A7B99495-F43F-4D80-A44F-2CB4764EB90B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356298745" sldId="267"/>
            <ac:spMk id="34" creationId="{70BEB1E7-2F88-40BC-B73D-42E5B6F80BFC}"/>
          </ac:spMkLst>
        </pc:spChg>
        <pc:picChg chg="del">
          <ac:chgData name="Banyan, Dr. Margaret" userId="61fea2e8-5250-45c1-8825-4126f6cf4936" providerId="ADAL" clId="{7DCF4500-91D9-4DFD-894B-3D18A955B9FC}" dt="2022-06-03T14:16:35.342" v="1649" actId="478"/>
          <ac:picMkLst>
            <pc:docMk/>
            <pc:sldMk cId="356298745" sldId="267"/>
            <ac:picMk id="4" creationId="{00000000-0000-0000-0000-000000000000}"/>
          </ac:picMkLst>
        </pc:picChg>
        <pc:picChg chg="del">
          <ac:chgData name="Banyan, Dr. Margaret" userId="61fea2e8-5250-45c1-8825-4126f6cf4936" providerId="ADAL" clId="{7DCF4500-91D9-4DFD-894B-3D18A955B9FC}" dt="2022-06-03T14:56:28.659" v="2604" actId="21"/>
          <ac:picMkLst>
            <pc:docMk/>
            <pc:sldMk cId="356298745" sldId="267"/>
            <ac:picMk id="7" creationId="{00000000-0000-0000-0000-000000000000}"/>
          </ac:picMkLst>
        </pc:picChg>
        <pc:picChg chg="add mod ord">
          <ac:chgData name="Banyan, Dr. Margaret" userId="61fea2e8-5250-45c1-8825-4126f6cf4936" providerId="ADAL" clId="{7DCF4500-91D9-4DFD-894B-3D18A955B9FC}" dt="2022-06-03T15:01:01.639" v="2659" actId="26606"/>
          <ac:picMkLst>
            <pc:docMk/>
            <pc:sldMk cId="356298745" sldId="267"/>
            <ac:picMk id="9" creationId="{17209AEE-2CBD-FD01-036F-15EA0659E1B2}"/>
          </ac:picMkLst>
        </pc:picChg>
        <pc:picChg chg="add mod ord">
          <ac:chgData name="Banyan, Dr. Margaret" userId="61fea2e8-5250-45c1-8825-4126f6cf4936" providerId="ADAL" clId="{7DCF4500-91D9-4DFD-894B-3D18A955B9FC}" dt="2022-06-03T15:01:01.639" v="2659" actId="26606"/>
          <ac:picMkLst>
            <pc:docMk/>
            <pc:sldMk cId="356298745" sldId="267"/>
            <ac:picMk id="10" creationId="{54105343-FC87-09ED-429B-674A48BACE1C}"/>
          </ac:picMkLst>
        </pc:picChg>
        <pc:picChg chg="del">
          <ac:chgData name="Banyan, Dr. Margaret" userId="61fea2e8-5250-45c1-8825-4126f6cf4936" providerId="ADAL" clId="{7DCF4500-91D9-4DFD-894B-3D18A955B9FC}" dt="2022-06-03T14:56:51.961" v="2609" actId="478"/>
          <ac:picMkLst>
            <pc:docMk/>
            <pc:sldMk cId="356298745" sldId="267"/>
            <ac:picMk id="3074" creationId="{00000000-0000-0000-0000-000000000000}"/>
          </ac:picMkLst>
        </pc:picChg>
      </pc:sldChg>
      <pc:sldChg chg="addSp delSp modSp mod setBg delDesignElem">
        <pc:chgData name="Banyan, Dr. Margaret" userId="61fea2e8-5250-45c1-8825-4126f6cf4936" providerId="ADAL" clId="{7DCF4500-91D9-4DFD-894B-3D18A955B9FC}" dt="2022-06-07T21:20:59.420" v="5393" actId="113"/>
        <pc:sldMkLst>
          <pc:docMk/>
          <pc:sldMk cId="3782166583" sldId="268"/>
        </pc:sldMkLst>
        <pc:spChg chg="add del mod">
          <ac:chgData name="Banyan, Dr. Margaret" userId="61fea2e8-5250-45c1-8825-4126f6cf4936" providerId="ADAL" clId="{7DCF4500-91D9-4DFD-894B-3D18A955B9FC}" dt="2022-06-03T15:13:01.541" v="3089" actId="948"/>
          <ac:spMkLst>
            <pc:docMk/>
            <pc:sldMk cId="3782166583" sldId="268"/>
            <ac:spMk id="3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7T21:20:59.420" v="5393" actId="113"/>
          <ac:spMkLst>
            <pc:docMk/>
            <pc:sldMk cId="3782166583" sldId="268"/>
            <ac:spMk id="7" creationId="{00000000-0000-0000-0000-000000000000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3782166583" sldId="268"/>
            <ac:spMk id="10" creationId="{D3E17859-C5F0-476F-A082-A4CB8841DB24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3782166583" sldId="268"/>
            <ac:spMk id="11" creationId="{70BEB1E7-2F88-40BC-B73D-42E5B6F80BFC}"/>
          </ac:spMkLst>
        </pc:spChg>
        <pc:spChg chg="add del">
          <ac:chgData name="Banyan, Dr. Margaret" userId="61fea2e8-5250-45c1-8825-4126f6cf4936" providerId="ADAL" clId="{7DCF4500-91D9-4DFD-894B-3D18A955B9FC}" dt="2022-06-02T13:47:58.299" v="571" actId="26606"/>
          <ac:spMkLst>
            <pc:docMk/>
            <pc:sldMk cId="3782166583" sldId="268"/>
            <ac:spMk id="12" creationId="{70BDD0CE-06A4-404B-8A13-580229C1C923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3782166583" sldId="268"/>
            <ac:spMk id="13" creationId="{A7B99495-F43F-4D80-A44F-2CB4764EB90B}"/>
          </ac:spMkLst>
        </pc:spChg>
        <pc:spChg chg="add del">
          <ac:chgData name="Banyan, Dr. Margaret" userId="61fea2e8-5250-45c1-8825-4126f6cf4936" providerId="ADAL" clId="{7DCF4500-91D9-4DFD-894B-3D18A955B9FC}" dt="2022-06-02T13:47:58.299" v="571" actId="26606"/>
          <ac:spMkLst>
            <pc:docMk/>
            <pc:sldMk cId="3782166583" sldId="268"/>
            <ac:spMk id="14" creationId="{EE9899FA-8881-472C-AA59-D08A89CA8AEF}"/>
          </ac:spMkLst>
        </pc:spChg>
        <pc:spChg chg="add del">
          <ac:chgData name="Banyan, Dr. Margaret" userId="61fea2e8-5250-45c1-8825-4126f6cf4936" providerId="ADAL" clId="{7DCF4500-91D9-4DFD-894B-3D18A955B9FC}" dt="2022-06-02T13:47:58.299" v="571" actId="26606"/>
          <ac:spMkLst>
            <pc:docMk/>
            <pc:sldMk cId="3782166583" sldId="268"/>
            <ac:spMk id="16" creationId="{080B7D90-3DF1-4514-B26D-616BE35553C9}"/>
          </ac:spMkLst>
        </pc:spChg>
        <pc:spChg chg="add del">
          <ac:chgData name="Banyan, Dr. Margaret" userId="61fea2e8-5250-45c1-8825-4126f6cf4936" providerId="ADAL" clId="{7DCF4500-91D9-4DFD-894B-3D18A955B9FC}" dt="2022-06-02T13:47:57.184" v="569" actId="26606"/>
          <ac:spMkLst>
            <pc:docMk/>
            <pc:sldMk cId="3782166583" sldId="268"/>
            <ac:spMk id="21" creationId="{71FC7D98-7B8B-402A-90FC-F027482F2142}"/>
          </ac:spMkLst>
        </pc:spChg>
        <pc:spChg chg="add del">
          <ac:chgData name="Banyan, Dr. Margaret" userId="61fea2e8-5250-45c1-8825-4126f6cf4936" providerId="ADAL" clId="{7DCF4500-91D9-4DFD-894B-3D18A955B9FC}" dt="2022-06-02T13:47:57.184" v="569" actId="26606"/>
          <ac:spMkLst>
            <pc:docMk/>
            <pc:sldMk cId="3782166583" sldId="268"/>
            <ac:spMk id="23" creationId="{AD7356EA-285B-4E5D-8FEC-104659A4FD2C}"/>
          </ac:spMkLst>
        </pc:spChg>
        <pc:picChg chg="add mod">
          <ac:chgData name="Banyan, Dr. Margaret" userId="61fea2e8-5250-45c1-8825-4126f6cf4936" providerId="ADAL" clId="{7DCF4500-91D9-4DFD-894B-3D18A955B9FC}" dt="2022-06-03T15:13:21.420" v="3094" actId="1076"/>
          <ac:picMkLst>
            <pc:docMk/>
            <pc:sldMk cId="3782166583" sldId="268"/>
            <ac:picMk id="2" creationId="{654C0FCB-2BE6-8DC1-9052-4FA0D36093CB}"/>
          </ac:picMkLst>
        </pc:picChg>
        <pc:picChg chg="add del mod">
          <ac:chgData name="Banyan, Dr. Margaret" userId="61fea2e8-5250-45c1-8825-4126f6cf4936" providerId="ADAL" clId="{7DCF4500-91D9-4DFD-894B-3D18A955B9FC}" dt="2022-06-03T14:16:26.805" v="1646" actId="478"/>
          <ac:picMkLst>
            <pc:docMk/>
            <pc:sldMk cId="3782166583" sldId="268"/>
            <ac:picMk id="4" creationId="{00000000-0000-0000-0000-000000000000}"/>
          </ac:picMkLst>
        </pc:picChg>
        <pc:picChg chg="add del mod">
          <ac:chgData name="Banyan, Dr. Margaret" userId="61fea2e8-5250-45c1-8825-4126f6cf4936" providerId="ADAL" clId="{7DCF4500-91D9-4DFD-894B-3D18A955B9FC}" dt="2022-06-02T13:47:59.179" v="572" actId="931"/>
          <ac:picMkLst>
            <pc:docMk/>
            <pc:sldMk cId="3782166583" sldId="268"/>
            <ac:picMk id="5" creationId="{37765358-7C2E-3DA3-955B-03862CC73E52}"/>
          </ac:picMkLst>
        </pc:picChg>
        <pc:picChg chg="add del">
          <ac:chgData name="Banyan, Dr. Margaret" userId="61fea2e8-5250-45c1-8825-4126f6cf4936" providerId="ADAL" clId="{7DCF4500-91D9-4DFD-894B-3D18A955B9FC}" dt="2022-06-03T14:17:12.432" v="1652" actId="478"/>
          <ac:picMkLst>
            <pc:docMk/>
            <pc:sldMk cId="3782166583" sldId="268"/>
            <ac:picMk id="6" creationId="{00000000-0000-0000-0000-000000000000}"/>
          </ac:picMkLst>
        </pc:picChg>
        <pc:picChg chg="add del mod">
          <ac:chgData name="Banyan, Dr. Margaret" userId="61fea2e8-5250-45c1-8825-4126f6cf4936" providerId="ADAL" clId="{7DCF4500-91D9-4DFD-894B-3D18A955B9FC}" dt="2022-06-02T13:49:10.507" v="575" actId="931"/>
          <ac:picMkLst>
            <pc:docMk/>
            <pc:sldMk cId="3782166583" sldId="268"/>
            <ac:picMk id="9" creationId="{FFE77717-676C-7E4B-DD49-2A29B9BD60B4}"/>
          </ac:picMkLst>
        </pc:picChg>
      </pc:sldChg>
      <pc:sldChg chg="addSp delSp modSp mod ord setBg delDesignElem">
        <pc:chgData name="Banyan, Dr. Margaret" userId="61fea2e8-5250-45c1-8825-4126f6cf4936" providerId="ADAL" clId="{7DCF4500-91D9-4DFD-894B-3D18A955B9FC}" dt="2022-06-07T21:09:57.372" v="5322"/>
        <pc:sldMkLst>
          <pc:docMk/>
          <pc:sldMk cId="2320573920" sldId="269"/>
        </pc:sldMkLst>
        <pc:spChg chg="add del mod ord">
          <ac:chgData name="Banyan, Dr. Margaret" userId="61fea2e8-5250-45c1-8825-4126f6cf4936" providerId="ADAL" clId="{7DCF4500-91D9-4DFD-894B-3D18A955B9FC}" dt="2022-06-03T15:10:30.693" v="3033" actId="20577"/>
          <ac:spMkLst>
            <pc:docMk/>
            <pc:sldMk cId="2320573920" sldId="269"/>
            <ac:spMk id="3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3T15:09:15.274" v="2973" actId="20577"/>
          <ac:spMkLst>
            <pc:docMk/>
            <pc:sldMk cId="2320573920" sldId="269"/>
            <ac:spMk id="10" creationId="{00000000-0000-0000-0000-000000000000}"/>
          </ac:spMkLst>
        </pc:spChg>
        <pc:spChg chg="add del">
          <ac:chgData name="Banyan, Dr. Margaret" userId="61fea2e8-5250-45c1-8825-4126f6cf4936" providerId="ADAL" clId="{7DCF4500-91D9-4DFD-894B-3D18A955B9FC}" dt="2022-06-03T15:01:06.594" v="2660" actId="26606"/>
          <ac:spMkLst>
            <pc:docMk/>
            <pc:sldMk cId="2320573920" sldId="269"/>
            <ac:spMk id="15" creationId="{D2B783EE-0239-4717-BBEA-8C9EAC61C824}"/>
          </ac:spMkLst>
        </pc:spChg>
        <pc:spChg chg="add del">
          <ac:chgData name="Banyan, Dr. Margaret" userId="61fea2e8-5250-45c1-8825-4126f6cf4936" providerId="ADAL" clId="{7DCF4500-91D9-4DFD-894B-3D18A955B9FC}" dt="2022-06-03T15:01:06.594" v="2660" actId="26606"/>
          <ac:spMkLst>
            <pc:docMk/>
            <pc:sldMk cId="2320573920" sldId="269"/>
            <ac:spMk id="17" creationId="{A7B99495-F43F-4D80-A44F-2CB4764EB90B}"/>
          </ac:spMkLst>
        </pc:spChg>
        <pc:spChg chg="add del">
          <ac:chgData name="Banyan, Dr. Margaret" userId="61fea2e8-5250-45c1-8825-4126f6cf4936" providerId="ADAL" clId="{7DCF4500-91D9-4DFD-894B-3D18A955B9FC}" dt="2022-06-03T15:01:06.594" v="2660" actId="26606"/>
          <ac:spMkLst>
            <pc:docMk/>
            <pc:sldMk cId="2320573920" sldId="269"/>
            <ac:spMk id="19" creationId="{70BEB1E7-2F88-40BC-B73D-42E5B6F80BFC}"/>
          </ac:spMkLst>
        </pc:spChg>
        <pc:spChg chg="add del">
          <ac:chgData name="Banyan, Dr. Margaret" userId="61fea2e8-5250-45c1-8825-4126f6cf4936" providerId="ADAL" clId="{7DCF4500-91D9-4DFD-894B-3D18A955B9FC}" dt="2022-06-03T15:04:37.582" v="2754" actId="26606"/>
          <ac:spMkLst>
            <pc:docMk/>
            <pc:sldMk cId="2320573920" sldId="269"/>
            <ac:spMk id="24" creationId="{08BC803E-13F3-4DAB-B17C-BEB0076164B7}"/>
          </ac:spMkLst>
        </pc:spChg>
        <pc:spChg chg="add del">
          <ac:chgData name="Banyan, Dr. Margaret" userId="61fea2e8-5250-45c1-8825-4126f6cf4936" providerId="ADAL" clId="{7DCF4500-91D9-4DFD-894B-3D18A955B9FC}" dt="2022-06-03T15:04:37.582" v="2754" actId="26606"/>
          <ac:spMkLst>
            <pc:docMk/>
            <pc:sldMk cId="2320573920" sldId="269"/>
            <ac:spMk id="26" creationId="{B8DDE571-E57F-4AB5-83C7-30EB5DDCCAC7}"/>
          </ac:spMkLst>
        </pc:spChg>
        <pc:spChg chg="add del">
          <ac:chgData name="Banyan, Dr. Margaret" userId="61fea2e8-5250-45c1-8825-4126f6cf4936" providerId="ADAL" clId="{7DCF4500-91D9-4DFD-894B-3D18A955B9FC}" dt="2022-06-03T15:04:37.574" v="2753" actId="26606"/>
          <ac:spMkLst>
            <pc:docMk/>
            <pc:sldMk cId="2320573920" sldId="269"/>
            <ac:spMk id="29" creationId="{08BC803E-13F3-4DAB-B17C-BEB0076164B7}"/>
          </ac:spMkLst>
        </pc:spChg>
        <pc:spChg chg="add del">
          <ac:chgData name="Banyan, Dr. Margaret" userId="61fea2e8-5250-45c1-8825-4126f6cf4936" providerId="ADAL" clId="{7DCF4500-91D9-4DFD-894B-3D18A955B9FC}" dt="2022-06-03T15:04:37.574" v="2753" actId="26606"/>
          <ac:spMkLst>
            <pc:docMk/>
            <pc:sldMk cId="2320573920" sldId="269"/>
            <ac:spMk id="30" creationId="{B8DDE571-E57F-4AB5-83C7-30EB5DDCCAC7}"/>
          </ac:spMkLst>
        </pc:spChg>
        <pc:spChg chg="add del">
          <ac:chgData name="Banyan, Dr. Margaret" userId="61fea2e8-5250-45c1-8825-4126f6cf4936" providerId="ADAL" clId="{7DCF4500-91D9-4DFD-894B-3D18A955B9FC}" dt="2022-06-03T15:03:40.233" v="2740" actId="26606"/>
          <ac:spMkLst>
            <pc:docMk/>
            <pc:sldMk cId="2320573920" sldId="269"/>
            <ac:spMk id="31" creationId="{21AC6A30-4F22-4C0F-B278-19C5B8A80C55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2320573920" sldId="269"/>
            <ac:spMk id="32" creationId="{99F1FFA9-D672-408C-9220-ADEEC6ABDD09}"/>
          </ac:spMkLst>
        </pc:spChg>
        <pc:spChg chg="add del">
          <ac:chgData name="Banyan, Dr. Margaret" userId="61fea2e8-5250-45c1-8825-4126f6cf4936" providerId="ADAL" clId="{7DCF4500-91D9-4DFD-894B-3D18A955B9FC}" dt="2022-06-03T15:03:40.233" v="2740" actId="26606"/>
          <ac:spMkLst>
            <pc:docMk/>
            <pc:sldMk cId="2320573920" sldId="269"/>
            <ac:spMk id="33" creationId="{BB4335AD-65B1-44E4-90AF-264024FE4BD2}"/>
          </ac:spMkLst>
        </pc:spChg>
        <pc:spChg chg="add del">
          <ac:chgData name="Banyan, Dr. Margaret" userId="61fea2e8-5250-45c1-8825-4126f6cf4936" providerId="ADAL" clId="{7DCF4500-91D9-4DFD-894B-3D18A955B9FC}" dt="2022-06-03T15:03:44.576" v="2742" actId="26606"/>
          <ac:spMkLst>
            <pc:docMk/>
            <pc:sldMk cId="2320573920" sldId="269"/>
            <ac:spMk id="35" creationId="{533DF362-939D-4EEE-8DC4-6B54607E5611}"/>
          </ac:spMkLst>
        </pc:spChg>
        <pc:spChg chg="add del">
          <ac:chgData name="Banyan, Dr. Margaret" userId="61fea2e8-5250-45c1-8825-4126f6cf4936" providerId="ADAL" clId="{7DCF4500-91D9-4DFD-894B-3D18A955B9FC}" dt="2022-06-03T15:03:44.576" v="2742" actId="26606"/>
          <ac:spMkLst>
            <pc:docMk/>
            <pc:sldMk cId="2320573920" sldId="269"/>
            <ac:spMk id="36" creationId="{53E60C6D-4E85-4E14-BCDF-BF15C241F7CA}"/>
          </ac:spMkLst>
        </pc:spChg>
        <pc:spChg chg="add del">
          <ac:chgData name="Banyan, Dr. Margaret" userId="61fea2e8-5250-45c1-8825-4126f6cf4936" providerId="ADAL" clId="{7DCF4500-91D9-4DFD-894B-3D18A955B9FC}" dt="2022-06-03T15:03:44.576" v="2742" actId="26606"/>
          <ac:spMkLst>
            <pc:docMk/>
            <pc:sldMk cId="2320573920" sldId="269"/>
            <ac:spMk id="37" creationId="{7D42D292-4C48-479B-9E59-E29CD9871C0C}"/>
          </ac:spMkLst>
        </pc:spChg>
        <pc:spChg chg="add del">
          <ac:chgData name="Banyan, Dr. Margaret" userId="61fea2e8-5250-45c1-8825-4126f6cf4936" providerId="ADAL" clId="{7DCF4500-91D9-4DFD-894B-3D18A955B9FC}" dt="2022-06-03T15:03:49.678" v="2744" actId="26606"/>
          <ac:spMkLst>
            <pc:docMk/>
            <pc:sldMk cId="2320573920" sldId="269"/>
            <ac:spMk id="39" creationId="{352BEC0E-22F8-46D0-9632-375DB541B06C}"/>
          </ac:spMkLst>
        </pc:spChg>
        <pc:spChg chg="add del">
          <ac:chgData name="Banyan, Dr. Margaret" userId="61fea2e8-5250-45c1-8825-4126f6cf4936" providerId="ADAL" clId="{7DCF4500-91D9-4DFD-894B-3D18A955B9FC}" dt="2022-06-03T15:03:49.678" v="2744" actId="26606"/>
          <ac:spMkLst>
            <pc:docMk/>
            <pc:sldMk cId="2320573920" sldId="269"/>
            <ac:spMk id="40" creationId="{3FCFB1DE-0B7E-48CC-BA90-B2AB0889F9D6}"/>
          </ac:spMkLst>
        </pc:spChg>
        <pc:spChg chg="add del">
          <ac:chgData name="Banyan, Dr. Margaret" userId="61fea2e8-5250-45c1-8825-4126f6cf4936" providerId="ADAL" clId="{7DCF4500-91D9-4DFD-894B-3D18A955B9FC}" dt="2022-06-03T15:03:54.314" v="2746" actId="26606"/>
          <ac:spMkLst>
            <pc:docMk/>
            <pc:sldMk cId="2320573920" sldId="269"/>
            <ac:spMk id="42" creationId="{08BC803E-13F3-4DAB-B17C-BEB0076164B7}"/>
          </ac:spMkLst>
        </pc:spChg>
        <pc:spChg chg="add del">
          <ac:chgData name="Banyan, Dr. Margaret" userId="61fea2e8-5250-45c1-8825-4126f6cf4936" providerId="ADAL" clId="{7DCF4500-91D9-4DFD-894B-3D18A955B9FC}" dt="2022-06-03T15:03:54.314" v="2746" actId="26606"/>
          <ac:spMkLst>
            <pc:docMk/>
            <pc:sldMk cId="2320573920" sldId="269"/>
            <ac:spMk id="43" creationId="{B8DDE571-E57F-4AB5-83C7-30EB5DDCCAC7}"/>
          </ac:spMkLst>
        </pc:spChg>
        <pc:spChg chg="add del">
          <ac:chgData name="Banyan, Dr. Margaret" userId="61fea2e8-5250-45c1-8825-4126f6cf4936" providerId="ADAL" clId="{7DCF4500-91D9-4DFD-894B-3D18A955B9FC}" dt="2022-06-03T15:04:12.058" v="2750" actId="26606"/>
          <ac:spMkLst>
            <pc:docMk/>
            <pc:sldMk cId="2320573920" sldId="269"/>
            <ac:spMk id="45" creationId="{08BC803E-13F3-4DAB-B17C-BEB0076164B7}"/>
          </ac:spMkLst>
        </pc:spChg>
        <pc:spChg chg="add del">
          <ac:chgData name="Banyan, Dr. Margaret" userId="61fea2e8-5250-45c1-8825-4126f6cf4936" providerId="ADAL" clId="{7DCF4500-91D9-4DFD-894B-3D18A955B9FC}" dt="2022-06-03T15:04:12.058" v="2750" actId="26606"/>
          <ac:spMkLst>
            <pc:docMk/>
            <pc:sldMk cId="2320573920" sldId="269"/>
            <ac:spMk id="46" creationId="{B8DDE571-E57F-4AB5-83C7-30EB5DDCCAC7}"/>
          </ac:spMkLst>
        </pc:spChg>
        <pc:graphicFrameChg chg="add del">
          <ac:chgData name="Banyan, Dr. Margaret" userId="61fea2e8-5250-45c1-8825-4126f6cf4936" providerId="ADAL" clId="{7DCF4500-91D9-4DFD-894B-3D18A955B9FC}" dt="2022-06-03T15:03:54.314" v="2746" actId="26606"/>
          <ac:graphicFrameMkLst>
            <pc:docMk/>
            <pc:sldMk cId="2320573920" sldId="269"/>
            <ac:graphicFrameMk id="28" creationId="{8A969D9B-EA24-BB8F-28FC-80D698145EDB}"/>
          </ac:graphicFrameMkLst>
        </pc:graphicFrameChg>
        <pc:graphicFrameChg chg="add del">
          <ac:chgData name="Banyan, Dr. Margaret" userId="61fea2e8-5250-45c1-8825-4126f6cf4936" providerId="ADAL" clId="{7DCF4500-91D9-4DFD-894B-3D18A955B9FC}" dt="2022-06-03T15:04:12.058" v="2750" actId="26606"/>
          <ac:graphicFrameMkLst>
            <pc:docMk/>
            <pc:sldMk cId="2320573920" sldId="269"/>
            <ac:graphicFrameMk id="47" creationId="{20A80F04-CF7D-6478-AEBA-A6B78F5CF47A}"/>
          </ac:graphicFrameMkLst>
        </pc:graphicFrameChg>
        <pc:picChg chg="add mod ord">
          <ac:chgData name="Banyan, Dr. Margaret" userId="61fea2e8-5250-45c1-8825-4126f6cf4936" providerId="ADAL" clId="{7DCF4500-91D9-4DFD-894B-3D18A955B9FC}" dt="2022-06-03T15:04:48.350" v="2756" actId="1076"/>
          <ac:picMkLst>
            <pc:docMk/>
            <pc:sldMk cId="2320573920" sldId="269"/>
            <ac:picMk id="2" creationId="{AD739BFD-3998-179F-B24A-B30A2340C881}"/>
          </ac:picMkLst>
        </pc:picChg>
        <pc:picChg chg="del">
          <ac:chgData name="Banyan, Dr. Margaret" userId="61fea2e8-5250-45c1-8825-4126f6cf4936" providerId="ADAL" clId="{7DCF4500-91D9-4DFD-894B-3D18A955B9FC}" dt="2022-06-03T14:16:28.622" v="1647" actId="478"/>
          <ac:picMkLst>
            <pc:docMk/>
            <pc:sldMk cId="2320573920" sldId="269"/>
            <ac:picMk id="4" creationId="{00000000-0000-0000-0000-000000000000}"/>
          </ac:picMkLst>
        </pc:picChg>
        <pc:picChg chg="del">
          <ac:chgData name="Banyan, Dr. Margaret" userId="61fea2e8-5250-45c1-8825-4126f6cf4936" providerId="ADAL" clId="{7DCF4500-91D9-4DFD-894B-3D18A955B9FC}" dt="2022-06-03T14:56:09.096" v="2601" actId="478"/>
          <ac:picMkLst>
            <pc:docMk/>
            <pc:sldMk cId="2320573920" sldId="269"/>
            <ac:picMk id="6" creationId="{00000000-0000-0000-0000-000000000000}"/>
          </ac:picMkLst>
        </pc:picChg>
        <pc:picChg chg="del">
          <ac:chgData name="Banyan, Dr. Margaret" userId="61fea2e8-5250-45c1-8825-4126f6cf4936" providerId="ADAL" clId="{7DCF4500-91D9-4DFD-894B-3D18A955B9FC}" dt="2022-06-03T14:56:38.097" v="2607" actId="478"/>
          <ac:picMkLst>
            <pc:docMk/>
            <pc:sldMk cId="2320573920" sldId="269"/>
            <ac:picMk id="7" creationId="{00000000-0000-0000-0000-000000000000}"/>
          </ac:picMkLst>
        </pc:picChg>
        <pc:picChg chg="del mod">
          <ac:chgData name="Banyan, Dr. Margaret" userId="61fea2e8-5250-45c1-8825-4126f6cf4936" providerId="ADAL" clId="{7DCF4500-91D9-4DFD-894B-3D18A955B9FC}" dt="2022-06-03T15:03:22.155" v="2738" actId="478"/>
          <ac:picMkLst>
            <pc:docMk/>
            <pc:sldMk cId="2320573920" sldId="269"/>
            <ac:picMk id="8" creationId="{00000000-0000-0000-0000-000000000000}"/>
          </ac:picMkLst>
        </pc:picChg>
        <pc:picChg chg="add mod ord">
          <ac:chgData name="Banyan, Dr. Margaret" userId="61fea2e8-5250-45c1-8825-4126f6cf4936" providerId="ADAL" clId="{7DCF4500-91D9-4DFD-894B-3D18A955B9FC}" dt="2022-06-03T15:04:55.621" v="2757" actId="1076"/>
          <ac:picMkLst>
            <pc:docMk/>
            <pc:sldMk cId="2320573920" sldId="269"/>
            <ac:picMk id="9" creationId="{E4034F2E-C4AD-99FB-0178-80250D9F7184}"/>
          </ac:picMkLst>
        </pc:picChg>
      </pc:sldChg>
      <pc:sldChg chg="modSp add mod">
        <pc:chgData name="Banyan, Dr. Margaret" userId="61fea2e8-5250-45c1-8825-4126f6cf4936" providerId="ADAL" clId="{7DCF4500-91D9-4DFD-894B-3D18A955B9FC}" dt="2022-06-07T21:10:44.452" v="5328" actId="14100"/>
        <pc:sldMkLst>
          <pc:docMk/>
          <pc:sldMk cId="127098987" sldId="270"/>
        </pc:sldMkLst>
        <pc:graphicFrameChg chg="mod">
          <ac:chgData name="Banyan, Dr. Margaret" userId="61fea2e8-5250-45c1-8825-4126f6cf4936" providerId="ADAL" clId="{7DCF4500-91D9-4DFD-894B-3D18A955B9FC}" dt="2022-06-07T21:10:44.452" v="5328" actId="14100"/>
          <ac:graphicFrameMkLst>
            <pc:docMk/>
            <pc:sldMk cId="127098987" sldId="270"/>
            <ac:graphicFrameMk id="4" creationId="{D299670A-F1A9-34CE-B215-0B590031732E}"/>
          </ac:graphicFrameMkLst>
        </pc:graphicFrameChg>
      </pc:sldChg>
      <pc:sldChg chg="addSp delSp modSp mod">
        <pc:chgData name="Banyan, Dr. Margaret" userId="61fea2e8-5250-45c1-8825-4126f6cf4936" providerId="ADAL" clId="{7DCF4500-91D9-4DFD-894B-3D18A955B9FC}" dt="2022-06-06T18:25:41.568" v="3297" actId="20577"/>
        <pc:sldMkLst>
          <pc:docMk/>
          <pc:sldMk cId="4223717736" sldId="277"/>
        </pc:sldMkLst>
        <pc:spChg chg="add del mod">
          <ac:chgData name="Banyan, Dr. Margaret" userId="61fea2e8-5250-45c1-8825-4126f6cf4936" providerId="ADAL" clId="{7DCF4500-91D9-4DFD-894B-3D18A955B9FC}" dt="2022-06-03T14:20:23.825" v="1783" actId="478"/>
          <ac:spMkLst>
            <pc:docMk/>
            <pc:sldMk cId="4223717736" sldId="277"/>
            <ac:spMk id="2" creationId="{5051DC5E-D197-A29F-6D7F-95CE7FEFFED3}"/>
          </ac:spMkLst>
        </pc:spChg>
        <pc:spChg chg="mod">
          <ac:chgData name="Banyan, Dr. Margaret" userId="61fea2e8-5250-45c1-8825-4126f6cf4936" providerId="ADAL" clId="{7DCF4500-91D9-4DFD-894B-3D18A955B9FC}" dt="2022-06-03T14:32:55.899" v="2215" actId="6549"/>
          <ac:spMkLst>
            <pc:docMk/>
            <pc:sldMk cId="4223717736" sldId="277"/>
            <ac:spMk id="6" creationId="{00000000-0000-0000-0000-000000000000}"/>
          </ac:spMkLst>
        </pc:spChg>
        <pc:graphicFrameChg chg="mod modGraphic">
          <ac:chgData name="Banyan, Dr. Margaret" userId="61fea2e8-5250-45c1-8825-4126f6cf4936" providerId="ADAL" clId="{7DCF4500-91D9-4DFD-894B-3D18A955B9FC}" dt="2022-06-06T18:25:41.568" v="3297" actId="20577"/>
          <ac:graphicFrameMkLst>
            <pc:docMk/>
            <pc:sldMk cId="4223717736" sldId="277"/>
            <ac:graphicFrameMk id="7" creationId="{00000000-0000-0000-0000-000000000000}"/>
          </ac:graphicFrameMkLst>
        </pc:graphicFrameChg>
        <pc:picChg chg="del">
          <ac:chgData name="Banyan, Dr. Margaret" userId="61fea2e8-5250-45c1-8825-4126f6cf4936" providerId="ADAL" clId="{7DCF4500-91D9-4DFD-894B-3D18A955B9FC}" dt="2022-06-03T14:17:39.901" v="1657" actId="478"/>
          <ac:picMkLst>
            <pc:docMk/>
            <pc:sldMk cId="4223717736" sldId="277"/>
            <ac:picMk id="4" creationId="{00000000-0000-0000-0000-000000000000}"/>
          </ac:picMkLst>
        </pc:picChg>
      </pc:sldChg>
      <pc:sldChg chg="addSp delSp modSp mod">
        <pc:chgData name="Banyan, Dr. Margaret" userId="61fea2e8-5250-45c1-8825-4126f6cf4936" providerId="ADAL" clId="{7DCF4500-91D9-4DFD-894B-3D18A955B9FC}" dt="2022-06-07T21:23:13.412" v="5397" actId="255"/>
        <pc:sldMkLst>
          <pc:docMk/>
          <pc:sldMk cId="234046431" sldId="278"/>
        </pc:sldMkLst>
        <pc:spChg chg="add del mod">
          <ac:chgData name="Banyan, Dr. Margaret" userId="61fea2e8-5250-45c1-8825-4126f6cf4936" providerId="ADAL" clId="{7DCF4500-91D9-4DFD-894B-3D18A955B9FC}" dt="2022-06-03T14:23:37.079" v="2157" actId="478"/>
          <ac:spMkLst>
            <pc:docMk/>
            <pc:sldMk cId="234046431" sldId="278"/>
            <ac:spMk id="3" creationId="{4FC319CB-4916-AEF3-8A98-25370642EBAE}"/>
          </ac:spMkLst>
        </pc:spChg>
        <pc:spChg chg="mod">
          <ac:chgData name="Banyan, Dr. Margaret" userId="61fea2e8-5250-45c1-8825-4126f6cf4936" providerId="ADAL" clId="{7DCF4500-91D9-4DFD-894B-3D18A955B9FC}" dt="2022-06-07T21:23:13.412" v="5397" actId="255"/>
          <ac:spMkLst>
            <pc:docMk/>
            <pc:sldMk cId="234046431" sldId="278"/>
            <ac:spMk id="5" creationId="{00000000-0000-0000-0000-000000000000}"/>
          </ac:spMkLst>
        </pc:spChg>
        <pc:spChg chg="add mod">
          <ac:chgData name="Banyan, Dr. Margaret" userId="61fea2e8-5250-45c1-8825-4126f6cf4936" providerId="ADAL" clId="{7DCF4500-91D9-4DFD-894B-3D18A955B9FC}" dt="2022-06-06T19:26:22.104" v="4703" actId="1076"/>
          <ac:spMkLst>
            <pc:docMk/>
            <pc:sldMk cId="234046431" sldId="278"/>
            <ac:spMk id="6" creationId="{FE79DD35-375B-1603-2E31-7532F9F96F12}"/>
          </ac:spMkLst>
        </pc:spChg>
        <pc:spChg chg="del mod">
          <ac:chgData name="Banyan, Dr. Margaret" userId="61fea2e8-5250-45c1-8825-4126f6cf4936" providerId="ADAL" clId="{7DCF4500-91D9-4DFD-894B-3D18A955B9FC}" dt="2022-06-03T14:23:34.954" v="2156" actId="478"/>
          <ac:spMkLst>
            <pc:docMk/>
            <pc:sldMk cId="234046431" sldId="278"/>
            <ac:spMk id="7" creationId="{00000000-0000-0000-0000-000000000000}"/>
          </ac:spMkLst>
        </pc:spChg>
        <pc:picChg chg="del">
          <ac:chgData name="Banyan, Dr. Margaret" userId="61fea2e8-5250-45c1-8825-4126f6cf4936" providerId="ADAL" clId="{7DCF4500-91D9-4DFD-894B-3D18A955B9FC}" dt="2022-06-03T14:16:24.393" v="1645" actId="478"/>
          <ac:picMkLst>
            <pc:docMk/>
            <pc:sldMk cId="234046431" sldId="278"/>
            <ac:picMk id="4" creationId="{00000000-0000-0000-0000-000000000000}"/>
          </ac:picMkLst>
        </pc:picChg>
        <pc:picChg chg="add mod">
          <ac:chgData name="Banyan, Dr. Margaret" userId="61fea2e8-5250-45c1-8825-4126f6cf4936" providerId="ADAL" clId="{7DCF4500-91D9-4DFD-894B-3D18A955B9FC}" dt="2022-06-03T14:24:39.322" v="2165" actId="1076"/>
          <ac:picMkLst>
            <pc:docMk/>
            <pc:sldMk cId="234046431" sldId="278"/>
            <ac:picMk id="8" creationId="{00CA0583-C50F-460B-707F-DBED3EB0E43C}"/>
          </ac:picMkLst>
        </pc:picChg>
      </pc:sldChg>
      <pc:sldChg chg="addSp delSp modSp mod setBg delDesignElem">
        <pc:chgData name="Banyan, Dr. Margaret" userId="61fea2e8-5250-45c1-8825-4126f6cf4936" providerId="ADAL" clId="{7DCF4500-91D9-4DFD-894B-3D18A955B9FC}" dt="2022-06-07T21:09:57.372" v="5322"/>
        <pc:sldMkLst>
          <pc:docMk/>
          <pc:sldMk cId="1317507189" sldId="279"/>
        </pc:sldMkLst>
        <pc:spChg chg="mod">
          <ac:chgData name="Banyan, Dr. Margaret" userId="61fea2e8-5250-45c1-8825-4126f6cf4936" providerId="ADAL" clId="{7DCF4500-91D9-4DFD-894B-3D18A955B9FC}" dt="2022-06-03T15:06:20.747" v="2787" actId="6549"/>
          <ac:spMkLst>
            <pc:docMk/>
            <pc:sldMk cId="1317507189" sldId="279"/>
            <ac:spMk id="3" creationId="{00000000-0000-0000-0000-000000000000}"/>
          </ac:spMkLst>
        </pc:spChg>
        <pc:spChg chg="mod">
          <ac:chgData name="Banyan, Dr. Margaret" userId="61fea2e8-5250-45c1-8825-4126f6cf4936" providerId="ADAL" clId="{7DCF4500-91D9-4DFD-894B-3D18A955B9FC}" dt="2022-06-03T15:00:49.620" v="2658" actId="26606"/>
          <ac:spMkLst>
            <pc:docMk/>
            <pc:sldMk cId="1317507189" sldId="279"/>
            <ac:spMk id="8" creationId="{00000000-0000-0000-0000-000000000000}"/>
          </ac:spMkLst>
        </pc:spChg>
        <pc:spChg chg="add del">
          <ac:chgData name="Banyan, Dr. Margaret" userId="61fea2e8-5250-45c1-8825-4126f6cf4936" providerId="ADAL" clId="{7DCF4500-91D9-4DFD-894B-3D18A955B9FC}" dt="2022-06-03T14:58:11.896" v="2623" actId="26606"/>
          <ac:spMkLst>
            <pc:docMk/>
            <pc:sldMk cId="1317507189" sldId="279"/>
            <ac:spMk id="71" creationId="{49724451-1817-47EC-8F8A-7534815277C6}"/>
          </ac:spMkLst>
        </pc:spChg>
        <pc:spChg chg="add del">
          <ac:chgData name="Banyan, Dr. Margaret" userId="61fea2e8-5250-45c1-8825-4126f6cf4936" providerId="ADAL" clId="{7DCF4500-91D9-4DFD-894B-3D18A955B9FC}" dt="2022-06-03T14:58:11.896" v="2623" actId="26606"/>
          <ac:spMkLst>
            <pc:docMk/>
            <pc:sldMk cId="1317507189" sldId="279"/>
            <ac:spMk id="73" creationId="{1972FFF2-19E8-4ABA-8DF0-DF0BB9CA0F44}"/>
          </ac:spMkLst>
        </pc:spChg>
        <pc:spChg chg="add del">
          <ac:chgData name="Banyan, Dr. Margaret" userId="61fea2e8-5250-45c1-8825-4126f6cf4936" providerId="ADAL" clId="{7DCF4500-91D9-4DFD-894B-3D18A955B9FC}" dt="2022-06-03T14:58:11.896" v="2623" actId="26606"/>
          <ac:spMkLst>
            <pc:docMk/>
            <pc:sldMk cId="1317507189" sldId="279"/>
            <ac:spMk id="75" creationId="{D675D8C3-7329-47B0-9782-C66F095D7366}"/>
          </ac:spMkLst>
        </pc:spChg>
        <pc:spChg chg="add del">
          <ac:chgData name="Banyan, Dr. Margaret" userId="61fea2e8-5250-45c1-8825-4126f6cf4936" providerId="ADAL" clId="{7DCF4500-91D9-4DFD-894B-3D18A955B9FC}" dt="2022-06-03T14:58:11.896" v="2623" actId="26606"/>
          <ac:spMkLst>
            <pc:docMk/>
            <pc:sldMk cId="1317507189" sldId="279"/>
            <ac:spMk id="77" creationId="{CB077B7C-FE7A-4C81-92C6-F20D2AE425E1}"/>
          </ac:spMkLst>
        </pc:spChg>
        <pc:spChg chg="add del">
          <ac:chgData name="Banyan, Dr. Margaret" userId="61fea2e8-5250-45c1-8825-4126f6cf4936" providerId="ADAL" clId="{7DCF4500-91D9-4DFD-894B-3D18A955B9FC}" dt="2022-06-03T15:00:24.885" v="2643" actId="26606"/>
          <ac:spMkLst>
            <pc:docMk/>
            <pc:sldMk cId="1317507189" sldId="279"/>
            <ac:spMk id="79" creationId="{11BAB570-FF10-4E96-8A3F-FA9804702B89}"/>
          </ac:spMkLst>
        </pc:spChg>
        <pc:spChg chg="add del">
          <ac:chgData name="Banyan, Dr. Margaret" userId="61fea2e8-5250-45c1-8825-4126f6cf4936" providerId="ADAL" clId="{7DCF4500-91D9-4DFD-894B-3D18A955B9FC}" dt="2022-06-03T15:00:28.092" v="2645" actId="26606"/>
          <ac:spMkLst>
            <pc:docMk/>
            <pc:sldMk cId="1317507189" sldId="279"/>
            <ac:spMk id="81" creationId="{75C56826-D4E5-42ED-8529-079651CB3005}"/>
          </ac:spMkLst>
        </pc:spChg>
        <pc:spChg chg="add del">
          <ac:chgData name="Banyan, Dr. Margaret" userId="61fea2e8-5250-45c1-8825-4126f6cf4936" providerId="ADAL" clId="{7DCF4500-91D9-4DFD-894B-3D18A955B9FC}" dt="2022-06-03T15:00:28.092" v="2645" actId="26606"/>
          <ac:spMkLst>
            <pc:docMk/>
            <pc:sldMk cId="1317507189" sldId="279"/>
            <ac:spMk id="83" creationId="{82095FCE-EF05-4443-B97A-85DEE3A5CA17}"/>
          </ac:spMkLst>
        </pc:spChg>
        <pc:spChg chg="add del">
          <ac:chgData name="Banyan, Dr. Margaret" userId="61fea2e8-5250-45c1-8825-4126f6cf4936" providerId="ADAL" clId="{7DCF4500-91D9-4DFD-894B-3D18A955B9FC}" dt="2022-06-03T15:00:28.092" v="2645" actId="26606"/>
          <ac:spMkLst>
            <pc:docMk/>
            <pc:sldMk cId="1317507189" sldId="279"/>
            <ac:spMk id="85" creationId="{CA00AE6B-AA30-4CF8-BA6F-339B780AD76C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1317507189" sldId="279"/>
            <ac:spMk id="87" creationId="{A7B99495-F43F-4D80-A44F-2CB4764EB90B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1317507189" sldId="279"/>
            <ac:spMk id="89" creationId="{70BEB1E7-2F88-40BC-B73D-42E5B6F80BFC}"/>
          </ac:spMkLst>
        </pc:spChg>
        <pc:spChg chg="add del">
          <ac:chgData name="Banyan, Dr. Margaret" userId="61fea2e8-5250-45c1-8825-4126f6cf4936" providerId="ADAL" clId="{7DCF4500-91D9-4DFD-894B-3D18A955B9FC}" dt="2022-06-03T15:00:28.113" v="2646" actId="26606"/>
          <ac:spMkLst>
            <pc:docMk/>
            <pc:sldMk cId="1317507189" sldId="279"/>
            <ac:spMk id="1028" creationId="{E2DBC3FA-1778-4542-A98E-723060F7036D}"/>
          </ac:spMkLst>
        </pc:spChg>
        <pc:spChg chg="add del">
          <ac:chgData name="Banyan, Dr. Margaret" userId="61fea2e8-5250-45c1-8825-4126f6cf4936" providerId="ADAL" clId="{7DCF4500-91D9-4DFD-894B-3D18A955B9FC}" dt="2022-06-03T15:00:28.113" v="2646" actId="26606"/>
          <ac:spMkLst>
            <pc:docMk/>
            <pc:sldMk cId="1317507189" sldId="279"/>
            <ac:spMk id="1029" creationId="{01BA3DC3-EBA4-4E01-9551-84AF25F507F6}"/>
          </ac:spMkLst>
        </pc:spChg>
        <pc:spChg chg="add del">
          <ac:chgData name="Banyan, Dr. Margaret" userId="61fea2e8-5250-45c1-8825-4126f6cf4936" providerId="ADAL" clId="{7DCF4500-91D9-4DFD-894B-3D18A955B9FC}" dt="2022-06-03T15:00:28.113" v="2646" actId="26606"/>
          <ac:spMkLst>
            <pc:docMk/>
            <pc:sldMk cId="1317507189" sldId="279"/>
            <ac:spMk id="1030" creationId="{60761316-68B7-45DD-AC47-605C127B8306}"/>
          </ac:spMkLst>
        </pc:spChg>
        <pc:spChg chg="add del">
          <ac:chgData name="Banyan, Dr. Margaret" userId="61fea2e8-5250-45c1-8825-4126f6cf4936" providerId="ADAL" clId="{7DCF4500-91D9-4DFD-894B-3D18A955B9FC}" dt="2022-06-03T15:00:24.885" v="2643" actId="26606"/>
          <ac:spMkLst>
            <pc:docMk/>
            <pc:sldMk cId="1317507189" sldId="279"/>
            <ac:spMk id="1032" creationId="{904DCDEA-60EE-4FBF-B515-F83D82F966F7}"/>
          </ac:spMkLst>
        </pc:spChg>
        <pc:spChg chg="add del">
          <ac:chgData name="Banyan, Dr. Margaret" userId="61fea2e8-5250-45c1-8825-4126f6cf4936" providerId="ADAL" clId="{7DCF4500-91D9-4DFD-894B-3D18A955B9FC}" dt="2022-06-03T15:00:24.885" v="2643" actId="26606"/>
          <ac:spMkLst>
            <pc:docMk/>
            <pc:sldMk cId="1317507189" sldId="279"/>
            <ac:spMk id="1033" creationId="{34D94F3A-BF39-47F6-9AAA-3C61AF7E05B1}"/>
          </ac:spMkLst>
        </pc:spChg>
        <pc:spChg chg="add del">
          <ac:chgData name="Banyan, Dr. Margaret" userId="61fea2e8-5250-45c1-8825-4126f6cf4936" providerId="ADAL" clId="{7DCF4500-91D9-4DFD-894B-3D18A955B9FC}" dt="2022-06-03T15:00:28.092" v="2645" actId="26606"/>
          <ac:spMkLst>
            <pc:docMk/>
            <pc:sldMk cId="1317507189" sldId="279"/>
            <ac:spMk id="1035" creationId="{231BF440-39FA-4087-84CC-2EEC0BBDAF29}"/>
          </ac:spMkLst>
        </pc:spChg>
        <pc:spChg chg="add del">
          <ac:chgData name="Banyan, Dr. Margaret" userId="61fea2e8-5250-45c1-8825-4126f6cf4936" providerId="ADAL" clId="{7DCF4500-91D9-4DFD-894B-3D18A955B9FC}" dt="2022-06-03T15:00:28.092" v="2645" actId="26606"/>
          <ac:spMkLst>
            <pc:docMk/>
            <pc:sldMk cId="1317507189" sldId="279"/>
            <ac:spMk id="1036" creationId="{F04E4CBA-303B-48BD-8451-C2701CB0EEBF}"/>
          </ac:spMkLst>
        </pc:spChg>
        <pc:spChg chg="add del">
          <ac:chgData name="Banyan, Dr. Margaret" userId="61fea2e8-5250-45c1-8825-4126f6cf4936" providerId="ADAL" clId="{7DCF4500-91D9-4DFD-894B-3D18A955B9FC}" dt="2022-06-03T15:00:28.092" v="2645" actId="26606"/>
          <ac:spMkLst>
            <pc:docMk/>
            <pc:sldMk cId="1317507189" sldId="279"/>
            <ac:spMk id="1037" creationId="{F6CA58B3-AFCC-4A40-9882-50D5080879B0}"/>
          </ac:spMkLst>
        </pc:spChg>
        <pc:spChg chg="add del">
          <ac:chgData name="Banyan, Dr. Margaret" userId="61fea2e8-5250-45c1-8825-4126f6cf4936" providerId="ADAL" clId="{7DCF4500-91D9-4DFD-894B-3D18A955B9FC}" dt="2022-06-03T15:00:49.620" v="2658" actId="26606"/>
          <ac:spMkLst>
            <pc:docMk/>
            <pc:sldMk cId="1317507189" sldId="279"/>
            <ac:spMk id="1039" creationId="{639C3025-4784-4B16-914D-CCFC3E83354D}"/>
          </ac:spMkLst>
        </pc:spChg>
        <pc:spChg chg="add del">
          <ac:chgData name="Banyan, Dr. Margaret" userId="61fea2e8-5250-45c1-8825-4126f6cf4936" providerId="ADAL" clId="{7DCF4500-91D9-4DFD-894B-3D18A955B9FC}" dt="2022-06-03T15:00:49.620" v="2658" actId="26606"/>
          <ac:spMkLst>
            <pc:docMk/>
            <pc:sldMk cId="1317507189" sldId="279"/>
            <ac:spMk id="1040" creationId="{0AD20437-C88A-4F45-9C6D-DA32B29A4D1B}"/>
          </ac:spMkLst>
        </pc:spChg>
        <pc:spChg chg="add del">
          <ac:chgData name="Banyan, Dr. Margaret" userId="61fea2e8-5250-45c1-8825-4126f6cf4936" providerId="ADAL" clId="{7DCF4500-91D9-4DFD-894B-3D18A955B9FC}" dt="2022-06-07T15:55:43.208" v="5309"/>
          <ac:spMkLst>
            <pc:docMk/>
            <pc:sldMk cId="1317507189" sldId="279"/>
            <ac:spMk id="1042" creationId="{D2B783EE-0239-4717-BBEA-8C9EAC61C824}"/>
          </ac:spMkLst>
        </pc:spChg>
        <pc:picChg chg="del">
          <ac:chgData name="Banyan, Dr. Margaret" userId="61fea2e8-5250-45c1-8825-4126f6cf4936" providerId="ADAL" clId="{7DCF4500-91D9-4DFD-894B-3D18A955B9FC}" dt="2022-06-03T14:16:31.633" v="1648" actId="478"/>
          <ac:picMkLst>
            <pc:docMk/>
            <pc:sldMk cId="1317507189" sldId="279"/>
            <ac:picMk id="4" creationId="{00000000-0000-0000-0000-000000000000}"/>
          </ac:picMkLst>
        </pc:picChg>
        <pc:picChg chg="mod ord modCrop">
          <ac:chgData name="Banyan, Dr. Margaret" userId="61fea2e8-5250-45c1-8825-4126f6cf4936" providerId="ADAL" clId="{7DCF4500-91D9-4DFD-894B-3D18A955B9FC}" dt="2022-06-03T15:02:54.114" v="2735" actId="1076"/>
          <ac:picMkLst>
            <pc:docMk/>
            <pc:sldMk cId="1317507189" sldId="279"/>
            <ac:picMk id="5" creationId="{00000000-0000-0000-0000-000000000000}"/>
          </ac:picMkLst>
        </pc:picChg>
        <pc:picChg chg="mod ord">
          <ac:chgData name="Banyan, Dr. Margaret" userId="61fea2e8-5250-45c1-8825-4126f6cf4936" providerId="ADAL" clId="{7DCF4500-91D9-4DFD-894B-3D18A955B9FC}" dt="2022-06-03T15:02:58.075" v="2736" actId="1076"/>
          <ac:picMkLst>
            <pc:docMk/>
            <pc:sldMk cId="1317507189" sldId="279"/>
            <ac:picMk id="1026" creationId="{00000000-0000-0000-0000-000000000000}"/>
          </ac:picMkLst>
        </pc:picChg>
      </pc:sldChg>
      <pc:sldChg chg="delSp modSp del mod">
        <pc:chgData name="Banyan, Dr. Margaret" userId="61fea2e8-5250-45c1-8825-4126f6cf4936" providerId="ADAL" clId="{7DCF4500-91D9-4DFD-894B-3D18A955B9FC}" dt="2022-06-03T14:16:07.182" v="1642" actId="47"/>
        <pc:sldMkLst>
          <pc:docMk/>
          <pc:sldMk cId="2490900051" sldId="280"/>
        </pc:sldMkLst>
        <pc:spChg chg="mod">
          <ac:chgData name="Banyan, Dr. Margaret" userId="61fea2e8-5250-45c1-8825-4126f6cf4936" providerId="ADAL" clId="{7DCF4500-91D9-4DFD-894B-3D18A955B9FC}" dt="2022-05-31T15:15:14.064" v="135" actId="20577"/>
          <ac:spMkLst>
            <pc:docMk/>
            <pc:sldMk cId="2490900051" sldId="280"/>
            <ac:spMk id="3" creationId="{00000000-0000-0000-0000-000000000000}"/>
          </ac:spMkLst>
        </pc:spChg>
        <pc:picChg chg="del">
          <ac:chgData name="Banyan, Dr. Margaret" userId="61fea2e8-5250-45c1-8825-4126f6cf4936" providerId="ADAL" clId="{7DCF4500-91D9-4DFD-894B-3D18A955B9FC}" dt="2022-06-03T13:25:04.818" v="876" actId="478"/>
          <ac:picMkLst>
            <pc:docMk/>
            <pc:sldMk cId="2490900051" sldId="280"/>
            <ac:picMk id="4" creationId="{00000000-0000-0000-0000-000000000000}"/>
          </ac:picMkLst>
        </pc:picChg>
        <pc:picChg chg="mod">
          <ac:chgData name="Banyan, Dr. Margaret" userId="61fea2e8-5250-45c1-8825-4126f6cf4936" providerId="ADAL" clId="{7DCF4500-91D9-4DFD-894B-3D18A955B9FC}" dt="2022-05-31T15:14:29.713" v="11" actId="1076"/>
          <ac:picMkLst>
            <pc:docMk/>
            <pc:sldMk cId="2490900051" sldId="280"/>
            <ac:picMk id="8" creationId="{00000000-0000-0000-0000-000000000000}"/>
          </ac:picMkLst>
        </pc:picChg>
      </pc:sldChg>
      <pc:sldChg chg="delSp modSp add mod">
        <pc:chgData name="Banyan, Dr. Margaret" userId="61fea2e8-5250-45c1-8825-4126f6cf4936" providerId="ADAL" clId="{7DCF4500-91D9-4DFD-894B-3D18A955B9FC}" dt="2022-06-03T14:24:04.388" v="2160" actId="478"/>
        <pc:sldMkLst>
          <pc:docMk/>
          <pc:sldMk cId="1935209804" sldId="281"/>
        </pc:sldMkLst>
        <pc:spChg chg="mod">
          <ac:chgData name="Banyan, Dr. Margaret" userId="61fea2e8-5250-45c1-8825-4126f6cf4936" providerId="ADAL" clId="{7DCF4500-91D9-4DFD-894B-3D18A955B9FC}" dt="2022-06-03T14:10:57.714" v="1593" actId="1076"/>
          <ac:spMkLst>
            <pc:docMk/>
            <pc:sldMk cId="1935209804" sldId="281"/>
            <ac:spMk id="2" creationId="{9F8FEC41-E69E-454A-87D9-8E2211511341}"/>
          </ac:spMkLst>
        </pc:spChg>
        <pc:spChg chg="del">
          <ac:chgData name="Banyan, Dr. Margaret" userId="61fea2e8-5250-45c1-8825-4126f6cf4936" providerId="ADAL" clId="{7DCF4500-91D9-4DFD-894B-3D18A955B9FC}" dt="2022-06-03T13:22:12.583" v="751" actId="478"/>
          <ac:spMkLst>
            <pc:docMk/>
            <pc:sldMk cId="1935209804" sldId="281"/>
            <ac:spMk id="3" creationId="{F2D2EEA6-2733-43C1-8E86-DEB38297396D}"/>
          </ac:spMkLst>
        </pc:spChg>
        <pc:spChg chg="del">
          <ac:chgData name="Banyan, Dr. Margaret" userId="61fea2e8-5250-45c1-8825-4126f6cf4936" providerId="ADAL" clId="{7DCF4500-91D9-4DFD-894B-3D18A955B9FC}" dt="2022-06-03T13:22:13.489" v="752" actId="478"/>
          <ac:spMkLst>
            <pc:docMk/>
            <pc:sldMk cId="1935209804" sldId="281"/>
            <ac:spMk id="5" creationId="{B26E8366-7067-4497-844A-925A5D33A05C}"/>
          </ac:spMkLst>
        </pc:spChg>
        <pc:spChg chg="mod">
          <ac:chgData name="Banyan, Dr. Margaret" userId="61fea2e8-5250-45c1-8825-4126f6cf4936" providerId="ADAL" clId="{7DCF4500-91D9-4DFD-894B-3D18A955B9FC}" dt="2022-06-03T14:09:19.124" v="1573" actId="2711"/>
          <ac:spMkLst>
            <pc:docMk/>
            <pc:sldMk cId="1935209804" sldId="281"/>
            <ac:spMk id="9" creationId="{CC286760-7D38-4032-853D-E60334348D50}"/>
          </ac:spMkLst>
        </pc:spChg>
        <pc:picChg chg="del">
          <ac:chgData name="Banyan, Dr. Margaret" userId="61fea2e8-5250-45c1-8825-4126f6cf4936" providerId="ADAL" clId="{7DCF4500-91D9-4DFD-894B-3D18A955B9FC}" dt="2022-06-03T13:22:06.667" v="749" actId="478"/>
          <ac:picMkLst>
            <pc:docMk/>
            <pc:sldMk cId="1935209804" sldId="281"/>
            <ac:picMk id="4" creationId="{F1936B97-5B7F-4283-BFE6-92C37BBA76FE}"/>
          </ac:picMkLst>
        </pc:picChg>
        <pc:picChg chg="del mod">
          <ac:chgData name="Banyan, Dr. Margaret" userId="61fea2e8-5250-45c1-8825-4126f6cf4936" providerId="ADAL" clId="{7DCF4500-91D9-4DFD-894B-3D18A955B9FC}" dt="2022-06-03T14:24:04.388" v="2160" actId="478"/>
          <ac:picMkLst>
            <pc:docMk/>
            <pc:sldMk cId="1935209804" sldId="281"/>
            <ac:picMk id="7" creationId="{7FF52254-6BFC-42DF-ACD0-69F0B1A3AEDD}"/>
          </ac:picMkLst>
        </pc:picChg>
        <pc:picChg chg="del">
          <ac:chgData name="Banyan, Dr. Margaret" userId="61fea2e8-5250-45c1-8825-4126f6cf4936" providerId="ADAL" clId="{7DCF4500-91D9-4DFD-894B-3D18A955B9FC}" dt="2022-06-03T13:22:15.635" v="753" actId="478"/>
          <ac:picMkLst>
            <pc:docMk/>
            <pc:sldMk cId="1935209804" sldId="281"/>
            <ac:picMk id="8" creationId="{46D5C45D-C016-42D5-B85F-84578D364CB7}"/>
          </ac:picMkLst>
        </pc:picChg>
      </pc:sldChg>
      <pc:sldChg chg="delSp modSp add mod">
        <pc:chgData name="Banyan, Dr. Margaret" userId="61fea2e8-5250-45c1-8825-4126f6cf4936" providerId="ADAL" clId="{7DCF4500-91D9-4DFD-894B-3D18A955B9FC}" dt="2022-06-03T14:24:16.856" v="2162" actId="478"/>
        <pc:sldMkLst>
          <pc:docMk/>
          <pc:sldMk cId="2688926559" sldId="291"/>
        </pc:sldMkLst>
        <pc:spChg chg="mod">
          <ac:chgData name="Banyan, Dr. Margaret" userId="61fea2e8-5250-45c1-8825-4126f6cf4936" providerId="ADAL" clId="{7DCF4500-91D9-4DFD-894B-3D18A955B9FC}" dt="2022-06-03T14:13:44.379" v="1600" actId="6549"/>
          <ac:spMkLst>
            <pc:docMk/>
            <pc:sldMk cId="2688926559" sldId="291"/>
            <ac:spMk id="2" creationId="{9F8FEC41-E69E-454A-87D9-8E2211511341}"/>
          </ac:spMkLst>
        </pc:spChg>
        <pc:spChg chg="del">
          <ac:chgData name="Banyan, Dr. Margaret" userId="61fea2e8-5250-45c1-8825-4126f6cf4936" providerId="ADAL" clId="{7DCF4500-91D9-4DFD-894B-3D18A955B9FC}" dt="2022-06-03T13:21:35.663" v="742" actId="478"/>
          <ac:spMkLst>
            <pc:docMk/>
            <pc:sldMk cId="2688926559" sldId="291"/>
            <ac:spMk id="3" creationId="{F2D2EEA6-2733-43C1-8E86-DEB38297396D}"/>
          </ac:spMkLst>
        </pc:spChg>
        <pc:spChg chg="del">
          <ac:chgData name="Banyan, Dr. Margaret" userId="61fea2e8-5250-45c1-8825-4126f6cf4936" providerId="ADAL" clId="{7DCF4500-91D9-4DFD-894B-3D18A955B9FC}" dt="2022-06-03T13:21:34.264" v="741" actId="478"/>
          <ac:spMkLst>
            <pc:docMk/>
            <pc:sldMk cId="2688926559" sldId="291"/>
            <ac:spMk id="5" creationId="{B26E8366-7067-4497-844A-925A5D33A05C}"/>
          </ac:spMkLst>
        </pc:spChg>
        <pc:graphicFrameChg chg="mod">
          <ac:chgData name="Banyan, Dr. Margaret" userId="61fea2e8-5250-45c1-8825-4126f6cf4936" providerId="ADAL" clId="{7DCF4500-91D9-4DFD-894B-3D18A955B9FC}" dt="2022-06-03T13:21:48.535" v="746" actId="1076"/>
          <ac:graphicFrameMkLst>
            <pc:docMk/>
            <pc:sldMk cId="2688926559" sldId="291"/>
            <ac:graphicFrameMk id="6" creationId="{7F18F6DE-AC6A-483B-A7C1-DEDA167B0C66}"/>
          </ac:graphicFrameMkLst>
        </pc:graphicFrameChg>
        <pc:picChg chg="del mod">
          <ac:chgData name="Banyan, Dr. Margaret" userId="61fea2e8-5250-45c1-8825-4126f6cf4936" providerId="ADAL" clId="{7DCF4500-91D9-4DFD-894B-3D18A955B9FC}" dt="2022-06-03T13:21:40.371" v="744" actId="478"/>
          <ac:picMkLst>
            <pc:docMk/>
            <pc:sldMk cId="2688926559" sldId="291"/>
            <ac:picMk id="4" creationId="{F1936B97-5B7F-4283-BFE6-92C37BBA76FE}"/>
          </ac:picMkLst>
        </pc:picChg>
        <pc:picChg chg="del mod">
          <ac:chgData name="Banyan, Dr. Margaret" userId="61fea2e8-5250-45c1-8825-4126f6cf4936" providerId="ADAL" clId="{7DCF4500-91D9-4DFD-894B-3D18A955B9FC}" dt="2022-06-03T14:24:16.856" v="2162" actId="478"/>
          <ac:picMkLst>
            <pc:docMk/>
            <pc:sldMk cId="2688926559" sldId="291"/>
            <ac:picMk id="7" creationId="{7FF52254-6BFC-42DF-ACD0-69F0B1A3AEDD}"/>
          </ac:picMkLst>
        </pc:picChg>
        <pc:picChg chg="del">
          <ac:chgData name="Banyan, Dr. Margaret" userId="61fea2e8-5250-45c1-8825-4126f6cf4936" providerId="ADAL" clId="{7DCF4500-91D9-4DFD-894B-3D18A955B9FC}" dt="2022-06-03T13:21:51.590" v="747" actId="478"/>
          <ac:picMkLst>
            <pc:docMk/>
            <pc:sldMk cId="2688926559" sldId="291"/>
            <ac:picMk id="8" creationId="{46D5C45D-C016-42D5-B85F-84578D364CB7}"/>
          </ac:picMkLst>
        </pc:picChg>
      </pc:sldChg>
      <pc:sldChg chg="addSp delSp modSp add mod ord">
        <pc:chgData name="Banyan, Dr. Margaret" userId="61fea2e8-5250-45c1-8825-4126f6cf4936" providerId="ADAL" clId="{7DCF4500-91D9-4DFD-894B-3D18A955B9FC}" dt="2022-06-06T19:06:42.960" v="3419" actId="1076"/>
        <pc:sldMkLst>
          <pc:docMk/>
          <pc:sldMk cId="1489416425" sldId="297"/>
        </pc:sldMkLst>
        <pc:spChg chg="del">
          <ac:chgData name="Banyan, Dr. Margaret" userId="61fea2e8-5250-45c1-8825-4126f6cf4936" providerId="ADAL" clId="{7DCF4500-91D9-4DFD-894B-3D18A955B9FC}" dt="2022-06-03T13:23:13.663" v="779" actId="478"/>
          <ac:spMkLst>
            <pc:docMk/>
            <pc:sldMk cId="1489416425" sldId="297"/>
            <ac:spMk id="2" creationId="{9F8FEC41-E69E-454A-87D9-8E2211511341}"/>
          </ac:spMkLst>
        </pc:spChg>
        <pc:spChg chg="add mod">
          <ac:chgData name="Banyan, Dr. Margaret" userId="61fea2e8-5250-45c1-8825-4126f6cf4936" providerId="ADAL" clId="{7DCF4500-91D9-4DFD-894B-3D18A955B9FC}" dt="2022-06-06T19:06:42.960" v="3419" actId="1076"/>
          <ac:spMkLst>
            <pc:docMk/>
            <pc:sldMk cId="1489416425" sldId="297"/>
            <ac:spMk id="3" creationId="{262E0107-01C5-5715-CAD4-15EDE695308F}"/>
          </ac:spMkLst>
        </pc:spChg>
        <pc:graphicFrameChg chg="mod">
          <ac:chgData name="Banyan, Dr. Margaret" userId="61fea2e8-5250-45c1-8825-4126f6cf4936" providerId="ADAL" clId="{7DCF4500-91D9-4DFD-894B-3D18A955B9FC}" dt="2022-06-03T14:43:56.323" v="2368" actId="12100"/>
          <ac:graphicFrameMkLst>
            <pc:docMk/>
            <pc:sldMk cId="1489416425" sldId="297"/>
            <ac:graphicFrameMk id="10" creationId="{72584EEC-AAD9-46A4-BB8C-8F03A98FA1E8}"/>
          </ac:graphicFrameMkLst>
        </pc:graphicFrameChg>
        <pc:picChg chg="del">
          <ac:chgData name="Banyan, Dr. Margaret" userId="61fea2e8-5250-45c1-8825-4126f6cf4936" providerId="ADAL" clId="{7DCF4500-91D9-4DFD-894B-3D18A955B9FC}" dt="2022-06-03T13:23:10.380" v="778" actId="478"/>
          <ac:picMkLst>
            <pc:docMk/>
            <pc:sldMk cId="1489416425" sldId="297"/>
            <ac:picMk id="4" creationId="{F1936B97-5B7F-4283-BFE6-92C37BBA76FE}"/>
          </ac:picMkLst>
        </pc:picChg>
      </pc:sldChg>
      <pc:sldChg chg="addSp delSp modSp new mod modClrScheme chgLayout">
        <pc:chgData name="Banyan, Dr. Margaret" userId="61fea2e8-5250-45c1-8825-4126f6cf4936" providerId="ADAL" clId="{7DCF4500-91D9-4DFD-894B-3D18A955B9FC}" dt="2022-06-07T15:55:43.208" v="5309"/>
        <pc:sldMkLst>
          <pc:docMk/>
          <pc:sldMk cId="2360817667" sldId="298"/>
        </pc:sldMkLst>
        <pc:spChg chg="mod ord">
          <ac:chgData name="Banyan, Dr. Margaret" userId="61fea2e8-5250-45c1-8825-4126f6cf4936" providerId="ADAL" clId="{7DCF4500-91D9-4DFD-894B-3D18A955B9FC}" dt="2022-06-07T15:55:43.208" v="5309"/>
          <ac:spMkLst>
            <pc:docMk/>
            <pc:sldMk cId="2360817667" sldId="298"/>
            <ac:spMk id="2" creationId="{8BD986A0-C6C6-A693-680A-22378B2CE847}"/>
          </ac:spMkLst>
        </pc:spChg>
        <pc:spChg chg="del">
          <ac:chgData name="Banyan, Dr. Margaret" userId="61fea2e8-5250-45c1-8825-4126f6cf4936" providerId="ADAL" clId="{7DCF4500-91D9-4DFD-894B-3D18A955B9FC}" dt="2022-06-06T19:00:59.609" v="3339" actId="700"/>
          <ac:spMkLst>
            <pc:docMk/>
            <pc:sldMk cId="2360817667" sldId="298"/>
            <ac:spMk id="3" creationId="{7BAC633B-F387-8E63-F1A0-849F23CE1548}"/>
          </ac:spMkLst>
        </pc:spChg>
        <pc:graphicFrameChg chg="add mod modGraphic">
          <ac:chgData name="Banyan, Dr. Margaret" userId="61fea2e8-5250-45c1-8825-4126f6cf4936" providerId="ADAL" clId="{7DCF4500-91D9-4DFD-894B-3D18A955B9FC}" dt="2022-06-07T15:21:20.474" v="5206"/>
          <ac:graphicFrameMkLst>
            <pc:docMk/>
            <pc:sldMk cId="2360817667" sldId="298"/>
            <ac:graphicFrameMk id="4" creationId="{866C435F-7812-08E0-560F-228ECF489777}"/>
          </ac:graphicFrameMkLst>
        </pc:graphicFrameChg>
      </pc:sldChg>
      <pc:sldChg chg="new del">
        <pc:chgData name="Banyan, Dr. Margaret" userId="61fea2e8-5250-45c1-8825-4126f6cf4936" providerId="ADAL" clId="{7DCF4500-91D9-4DFD-894B-3D18A955B9FC}" dt="2022-06-07T21:09:22.533" v="5316" actId="2696"/>
        <pc:sldMkLst>
          <pc:docMk/>
          <pc:sldMk cId="2087819504" sldId="299"/>
        </pc:sldMkLst>
      </pc:sldChg>
      <pc:sldMasterChg chg="setBg modSldLayout">
        <pc:chgData name="Banyan, Dr. Margaret" userId="61fea2e8-5250-45c1-8825-4126f6cf4936" providerId="ADAL" clId="{7DCF4500-91D9-4DFD-894B-3D18A955B9FC}" dt="2022-06-07T21:09:57.372" v="5322"/>
        <pc:sldMasterMkLst>
          <pc:docMk/>
          <pc:sldMasterMk cId="1257043439" sldId="2147483845"/>
        </pc:sldMasterMkLst>
        <pc:sldLayoutChg chg="setBg">
          <pc:chgData name="Banyan, Dr. Margaret" userId="61fea2e8-5250-45c1-8825-4126f6cf4936" providerId="ADAL" clId="{7DCF4500-91D9-4DFD-894B-3D18A955B9FC}" dt="2022-06-07T21:09:57.372" v="5322"/>
          <pc:sldLayoutMkLst>
            <pc:docMk/>
            <pc:sldMasterMk cId="1257043439" sldId="2147483845"/>
            <pc:sldLayoutMk cId="131511151" sldId="2147483846"/>
          </pc:sldLayoutMkLst>
        </pc:sldLayoutChg>
        <pc:sldLayoutChg chg="setBg">
          <pc:chgData name="Banyan, Dr. Margaret" userId="61fea2e8-5250-45c1-8825-4126f6cf4936" providerId="ADAL" clId="{7DCF4500-91D9-4DFD-894B-3D18A955B9FC}" dt="2022-06-07T21:09:57.372" v="5322"/>
          <pc:sldLayoutMkLst>
            <pc:docMk/>
            <pc:sldMasterMk cId="1257043439" sldId="2147483845"/>
            <pc:sldLayoutMk cId="2391954712" sldId="2147483847"/>
          </pc:sldLayoutMkLst>
        </pc:sldLayoutChg>
        <pc:sldLayoutChg chg="setBg">
          <pc:chgData name="Banyan, Dr. Margaret" userId="61fea2e8-5250-45c1-8825-4126f6cf4936" providerId="ADAL" clId="{7DCF4500-91D9-4DFD-894B-3D18A955B9FC}" dt="2022-06-07T21:09:57.372" v="5322"/>
          <pc:sldLayoutMkLst>
            <pc:docMk/>
            <pc:sldMasterMk cId="1257043439" sldId="2147483845"/>
            <pc:sldLayoutMk cId="1320303663" sldId="2147483848"/>
          </pc:sldLayoutMkLst>
        </pc:sldLayoutChg>
        <pc:sldLayoutChg chg="setBg">
          <pc:chgData name="Banyan, Dr. Margaret" userId="61fea2e8-5250-45c1-8825-4126f6cf4936" providerId="ADAL" clId="{7DCF4500-91D9-4DFD-894B-3D18A955B9FC}" dt="2022-06-07T21:09:57.372" v="5322"/>
          <pc:sldLayoutMkLst>
            <pc:docMk/>
            <pc:sldMasterMk cId="1257043439" sldId="2147483845"/>
            <pc:sldLayoutMk cId="1418976503" sldId="2147483849"/>
          </pc:sldLayoutMkLst>
        </pc:sldLayoutChg>
        <pc:sldLayoutChg chg="setBg">
          <pc:chgData name="Banyan, Dr. Margaret" userId="61fea2e8-5250-45c1-8825-4126f6cf4936" providerId="ADAL" clId="{7DCF4500-91D9-4DFD-894B-3D18A955B9FC}" dt="2022-06-07T21:09:57.372" v="5322"/>
          <pc:sldLayoutMkLst>
            <pc:docMk/>
            <pc:sldMasterMk cId="1257043439" sldId="2147483845"/>
            <pc:sldLayoutMk cId="1991804674" sldId="2147483850"/>
          </pc:sldLayoutMkLst>
        </pc:sldLayoutChg>
        <pc:sldLayoutChg chg="setBg">
          <pc:chgData name="Banyan, Dr. Margaret" userId="61fea2e8-5250-45c1-8825-4126f6cf4936" providerId="ADAL" clId="{7DCF4500-91D9-4DFD-894B-3D18A955B9FC}" dt="2022-06-07T21:09:57.372" v="5322"/>
          <pc:sldLayoutMkLst>
            <pc:docMk/>
            <pc:sldMasterMk cId="1257043439" sldId="2147483845"/>
            <pc:sldLayoutMk cId="3824937773" sldId="2147483851"/>
          </pc:sldLayoutMkLst>
        </pc:sldLayoutChg>
        <pc:sldLayoutChg chg="setBg">
          <pc:chgData name="Banyan, Dr. Margaret" userId="61fea2e8-5250-45c1-8825-4126f6cf4936" providerId="ADAL" clId="{7DCF4500-91D9-4DFD-894B-3D18A955B9FC}" dt="2022-06-07T21:09:57.372" v="5322"/>
          <pc:sldLayoutMkLst>
            <pc:docMk/>
            <pc:sldMasterMk cId="1257043439" sldId="2147483845"/>
            <pc:sldLayoutMk cId="3617477874" sldId="2147483852"/>
          </pc:sldLayoutMkLst>
        </pc:sldLayoutChg>
        <pc:sldLayoutChg chg="setBg">
          <pc:chgData name="Banyan, Dr. Margaret" userId="61fea2e8-5250-45c1-8825-4126f6cf4936" providerId="ADAL" clId="{7DCF4500-91D9-4DFD-894B-3D18A955B9FC}" dt="2022-06-07T21:09:57.372" v="5322"/>
          <pc:sldLayoutMkLst>
            <pc:docMk/>
            <pc:sldMasterMk cId="1257043439" sldId="2147483845"/>
            <pc:sldLayoutMk cId="2038921325" sldId="2147483853"/>
          </pc:sldLayoutMkLst>
        </pc:sldLayoutChg>
        <pc:sldLayoutChg chg="setBg">
          <pc:chgData name="Banyan, Dr. Margaret" userId="61fea2e8-5250-45c1-8825-4126f6cf4936" providerId="ADAL" clId="{7DCF4500-91D9-4DFD-894B-3D18A955B9FC}" dt="2022-06-07T21:09:57.372" v="5322"/>
          <pc:sldLayoutMkLst>
            <pc:docMk/>
            <pc:sldMasterMk cId="1257043439" sldId="2147483845"/>
            <pc:sldLayoutMk cId="1578099926" sldId="2147483854"/>
          </pc:sldLayoutMkLst>
        </pc:sldLayoutChg>
        <pc:sldLayoutChg chg="setBg">
          <pc:chgData name="Banyan, Dr. Margaret" userId="61fea2e8-5250-45c1-8825-4126f6cf4936" providerId="ADAL" clId="{7DCF4500-91D9-4DFD-894B-3D18A955B9FC}" dt="2022-06-07T21:09:57.372" v="5322"/>
          <pc:sldLayoutMkLst>
            <pc:docMk/>
            <pc:sldMasterMk cId="1257043439" sldId="2147483845"/>
            <pc:sldLayoutMk cId="935673959" sldId="2147483855"/>
          </pc:sldLayoutMkLst>
        </pc:sldLayoutChg>
        <pc:sldLayoutChg chg="setBg">
          <pc:chgData name="Banyan, Dr. Margaret" userId="61fea2e8-5250-45c1-8825-4126f6cf4936" providerId="ADAL" clId="{7DCF4500-91D9-4DFD-894B-3D18A955B9FC}" dt="2022-06-07T21:09:57.372" v="5322"/>
          <pc:sldLayoutMkLst>
            <pc:docMk/>
            <pc:sldMasterMk cId="1257043439" sldId="2147483845"/>
            <pc:sldLayoutMk cId="1211267070" sldId="2147483856"/>
          </pc:sldLayoutMkLst>
        </pc:sldLayoutChg>
      </pc:sldMasterChg>
      <pc:sldMasterChg chg="modSp addSldLayout delSldLayout modSldLayout">
        <pc:chgData name="Banyan, Dr. Margaret" userId="61fea2e8-5250-45c1-8825-4126f6cf4936" providerId="ADAL" clId="{7DCF4500-91D9-4DFD-894B-3D18A955B9FC}" dt="2022-06-03T14:30:13.745" v="2172" actId="207"/>
        <pc:sldMasterMkLst>
          <pc:docMk/>
          <pc:sldMasterMk cId="1257043439" sldId="2147483845"/>
        </pc:sldMasterMkLst>
        <pc:spChg chg="mod">
          <ac:chgData name="Banyan, Dr. Margaret" userId="61fea2e8-5250-45c1-8825-4126f6cf4936" providerId="ADAL" clId="{7DCF4500-91D9-4DFD-894B-3D18A955B9FC}" dt="2022-06-03T14:30:13.745" v="2172" actId="207"/>
          <ac:spMkLst>
            <pc:docMk/>
            <pc:sldMasterMk cId="1257043439" sldId="2147483845"/>
            <ac:spMk id="2" creationId="{CF6D0FF0-A78E-95EA-96FA-C8923F7FD363}"/>
          </ac:spMkLst>
        </pc:spChg>
        <pc:sldLayoutChg chg="addSp delSp modSp new del mod">
          <pc:chgData name="Banyan, Dr. Margaret" userId="61fea2e8-5250-45c1-8825-4126f6cf4936" providerId="ADAL" clId="{7DCF4500-91D9-4DFD-894B-3D18A955B9FC}" dt="2022-06-03T14:29:58.472" v="2169" actId="2696"/>
          <pc:sldLayoutMkLst>
            <pc:docMk/>
            <pc:sldMasterMk cId="1257043439" sldId="2147483845"/>
            <pc:sldLayoutMk cId="1052992918" sldId="2147483857"/>
          </pc:sldLayoutMkLst>
          <pc:spChg chg="add del">
            <ac:chgData name="Banyan, Dr. Margaret" userId="61fea2e8-5250-45c1-8825-4126f6cf4936" providerId="ADAL" clId="{7DCF4500-91D9-4DFD-894B-3D18A955B9FC}" dt="2022-06-03T14:29:43.857" v="2168" actId="11529"/>
            <ac:spMkLst>
              <pc:docMk/>
              <pc:sldMasterMk cId="1257043439" sldId="2147483845"/>
              <pc:sldLayoutMk cId="1052992918" sldId="2147483857"/>
              <ac:spMk id="6" creationId="{2495D832-132B-EEFB-0607-A4FA71F2EF8C}"/>
            </ac:spMkLst>
          </pc:spChg>
          <pc:spChg chg="add mod">
            <ac:chgData name="Banyan, Dr. Margaret" userId="61fea2e8-5250-45c1-8825-4126f6cf4936" providerId="ADAL" clId="{7DCF4500-91D9-4DFD-894B-3D18A955B9FC}" dt="2022-06-03T14:29:43.857" v="2168" actId="11529"/>
            <ac:spMkLst>
              <pc:docMk/>
              <pc:sldMasterMk cId="1257043439" sldId="2147483845"/>
              <pc:sldLayoutMk cId="1052992918" sldId="2147483857"/>
              <ac:spMk id="7" creationId="{9D236E12-0AF1-CCE7-5A41-D30323846DCA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image" Target="../media/image2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B527A-17C8-404A-9262-9232430DF32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59A9E8D-7F86-49CD-B4C0-269998572FB2}">
      <dgm:prSet phldrT="[Text]"/>
      <dgm:spPr/>
      <dgm:t>
        <a:bodyPr/>
        <a:lstStyle/>
        <a:p>
          <a:r>
            <a:rPr lang="en-US" dirty="0"/>
            <a:t>Dr. Margaret Banyan</a:t>
          </a:r>
        </a:p>
        <a:p>
          <a:r>
            <a:rPr lang="en-US" dirty="0"/>
            <a:t>FGCU Professor</a:t>
          </a:r>
        </a:p>
      </dgm:t>
    </dgm:pt>
    <dgm:pt modelId="{EC87C214-129C-497D-AA6A-DCF04A109697}" type="parTrans" cxnId="{39115CE9-A5A5-4F9B-9A76-A88C9AD57196}">
      <dgm:prSet/>
      <dgm:spPr/>
      <dgm:t>
        <a:bodyPr/>
        <a:lstStyle/>
        <a:p>
          <a:endParaRPr lang="en-US"/>
        </a:p>
      </dgm:t>
    </dgm:pt>
    <dgm:pt modelId="{32B431DB-0B76-4ACB-B95D-F8CC81155EDD}" type="sibTrans" cxnId="{39115CE9-A5A5-4F9B-9A76-A88C9AD57196}">
      <dgm:prSet/>
      <dgm:spPr/>
      <dgm:t>
        <a:bodyPr/>
        <a:lstStyle/>
        <a:p>
          <a:endParaRPr lang="en-US"/>
        </a:p>
      </dgm:t>
    </dgm:pt>
    <dgm:pt modelId="{5EA8D993-DA91-4F5E-AA8C-8A498435C5FF}">
      <dgm:prSet phldrT="[Text]"/>
      <dgm:spPr/>
      <dgm:t>
        <a:bodyPr/>
        <a:lstStyle/>
        <a:p>
          <a:r>
            <a:rPr lang="en-US" dirty="0"/>
            <a:t>Stantec Team</a:t>
          </a:r>
        </a:p>
        <a:p>
          <a:r>
            <a:rPr lang="en-US" dirty="0"/>
            <a:t>Carmen Monroy, MPA</a:t>
          </a:r>
        </a:p>
      </dgm:t>
    </dgm:pt>
    <dgm:pt modelId="{B105640E-45AF-4C38-A838-3A897C24B435}" type="parTrans" cxnId="{E42F7E19-2486-4E95-8F8E-3883031C03CC}">
      <dgm:prSet/>
      <dgm:spPr/>
      <dgm:t>
        <a:bodyPr/>
        <a:lstStyle/>
        <a:p>
          <a:endParaRPr lang="en-US"/>
        </a:p>
      </dgm:t>
    </dgm:pt>
    <dgm:pt modelId="{CF1AF38C-ED92-4D3E-8E2B-BD741FBFEF58}" type="sibTrans" cxnId="{E42F7E19-2486-4E95-8F8E-3883031C03CC}">
      <dgm:prSet/>
      <dgm:spPr/>
      <dgm:t>
        <a:bodyPr/>
        <a:lstStyle/>
        <a:p>
          <a:endParaRPr lang="en-US"/>
        </a:p>
      </dgm:t>
    </dgm:pt>
    <dgm:pt modelId="{6137D570-C26F-4A9A-B26D-DDEA0003FD21}">
      <dgm:prSet phldrT="[Text]"/>
      <dgm:spPr/>
      <dgm:t>
        <a:bodyPr/>
        <a:lstStyle/>
        <a:p>
          <a:r>
            <a:rPr lang="en-US" dirty="0"/>
            <a:t>Erica McCaughey</a:t>
          </a:r>
        </a:p>
        <a:p>
          <a:r>
            <a:rPr lang="en-US" dirty="0"/>
            <a:t>FGCU Graduate Student</a:t>
          </a:r>
        </a:p>
      </dgm:t>
    </dgm:pt>
    <dgm:pt modelId="{9A601D8B-0EC7-4559-BCF9-29969588B29B}" type="parTrans" cxnId="{2B2D443C-88FD-4D93-AD92-B3893524EAA7}">
      <dgm:prSet/>
      <dgm:spPr/>
      <dgm:t>
        <a:bodyPr/>
        <a:lstStyle/>
        <a:p>
          <a:endParaRPr lang="en-US"/>
        </a:p>
      </dgm:t>
    </dgm:pt>
    <dgm:pt modelId="{DF4E4B9E-4572-4128-A7FF-4D208A2C07A9}" type="sibTrans" cxnId="{2B2D443C-88FD-4D93-AD92-B3893524EAA7}">
      <dgm:prSet/>
      <dgm:spPr/>
      <dgm:t>
        <a:bodyPr/>
        <a:lstStyle/>
        <a:p>
          <a:endParaRPr lang="en-US"/>
        </a:p>
      </dgm:t>
    </dgm:pt>
    <dgm:pt modelId="{D71E461D-053E-4BD4-B78D-458BBFB49A26}" type="pres">
      <dgm:prSet presAssocID="{550B527A-17C8-404A-9262-9232430DF32A}" presName="Name0" presStyleCnt="0">
        <dgm:presLayoutVars>
          <dgm:dir/>
          <dgm:resizeHandles val="exact"/>
        </dgm:presLayoutVars>
      </dgm:prSet>
      <dgm:spPr/>
    </dgm:pt>
    <dgm:pt modelId="{CF1A3253-85E2-4207-83D1-98805378EECE}" type="pres">
      <dgm:prSet presAssocID="{550B527A-17C8-404A-9262-9232430DF32A}" presName="fgShape" presStyleLbl="fgShp" presStyleIdx="0" presStyleCnt="1"/>
      <dgm:spPr/>
    </dgm:pt>
    <dgm:pt modelId="{4C825BDC-7EB0-494B-9B84-E3EE39B860C3}" type="pres">
      <dgm:prSet presAssocID="{550B527A-17C8-404A-9262-9232430DF32A}" presName="linComp" presStyleCnt="0"/>
      <dgm:spPr/>
    </dgm:pt>
    <dgm:pt modelId="{47563590-4985-4F15-8063-CBAA61FC22C2}" type="pres">
      <dgm:prSet presAssocID="{559A9E8D-7F86-49CD-B4C0-269998572FB2}" presName="compNode" presStyleCnt="0"/>
      <dgm:spPr/>
    </dgm:pt>
    <dgm:pt modelId="{F29698E3-550D-4405-B962-6FF1655A1969}" type="pres">
      <dgm:prSet presAssocID="{559A9E8D-7F86-49CD-B4C0-269998572FB2}" presName="bkgdShape" presStyleLbl="node1" presStyleIdx="0" presStyleCnt="3"/>
      <dgm:spPr/>
    </dgm:pt>
    <dgm:pt modelId="{71C62CD4-3FCD-40C0-A4F8-6162C5635FEA}" type="pres">
      <dgm:prSet presAssocID="{559A9E8D-7F86-49CD-B4C0-269998572FB2}" presName="nodeTx" presStyleLbl="node1" presStyleIdx="0" presStyleCnt="3">
        <dgm:presLayoutVars>
          <dgm:bulletEnabled val="1"/>
        </dgm:presLayoutVars>
      </dgm:prSet>
      <dgm:spPr/>
    </dgm:pt>
    <dgm:pt modelId="{DA23F7F3-3DB6-41AD-B242-967FEFAF6664}" type="pres">
      <dgm:prSet presAssocID="{559A9E8D-7F86-49CD-B4C0-269998572FB2}" presName="invisiNode" presStyleLbl="node1" presStyleIdx="0" presStyleCnt="3"/>
      <dgm:spPr/>
    </dgm:pt>
    <dgm:pt modelId="{ECCC4021-2584-400D-A144-7BE47ABE626A}" type="pres">
      <dgm:prSet presAssocID="{559A9E8D-7F86-49CD-B4C0-269998572FB2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3DD312F4-12FA-44FB-9A22-29780A1F4FD8}" type="pres">
      <dgm:prSet presAssocID="{32B431DB-0B76-4ACB-B95D-F8CC81155EDD}" presName="sibTrans" presStyleLbl="sibTrans2D1" presStyleIdx="0" presStyleCnt="0"/>
      <dgm:spPr/>
    </dgm:pt>
    <dgm:pt modelId="{E8405715-2752-4C5D-B341-A86DA6DD060D}" type="pres">
      <dgm:prSet presAssocID="{5EA8D993-DA91-4F5E-AA8C-8A498435C5FF}" presName="compNode" presStyleCnt="0"/>
      <dgm:spPr/>
    </dgm:pt>
    <dgm:pt modelId="{63F8CF83-899C-4004-B967-1CE556DE537C}" type="pres">
      <dgm:prSet presAssocID="{5EA8D993-DA91-4F5E-AA8C-8A498435C5FF}" presName="bkgdShape" presStyleLbl="node1" presStyleIdx="1" presStyleCnt="3"/>
      <dgm:spPr/>
    </dgm:pt>
    <dgm:pt modelId="{8C1DB37E-555C-480A-9AFC-81C68F987172}" type="pres">
      <dgm:prSet presAssocID="{5EA8D993-DA91-4F5E-AA8C-8A498435C5FF}" presName="nodeTx" presStyleLbl="node1" presStyleIdx="1" presStyleCnt="3">
        <dgm:presLayoutVars>
          <dgm:bulletEnabled val="1"/>
        </dgm:presLayoutVars>
      </dgm:prSet>
      <dgm:spPr/>
    </dgm:pt>
    <dgm:pt modelId="{75EB182B-19FD-49A9-A07D-6CB12C829E37}" type="pres">
      <dgm:prSet presAssocID="{5EA8D993-DA91-4F5E-AA8C-8A498435C5FF}" presName="invisiNode" presStyleLbl="node1" presStyleIdx="1" presStyleCnt="3"/>
      <dgm:spPr/>
    </dgm:pt>
    <dgm:pt modelId="{F0CBDCE5-1FDE-49EE-BC9C-746131DD7AE9}" type="pres">
      <dgm:prSet presAssocID="{5EA8D993-DA91-4F5E-AA8C-8A498435C5FF}" presName="imagNode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40" t="-1098" r="-6240" b="-18132"/>
          </a:stretch>
        </a:blipFill>
      </dgm:spPr>
    </dgm:pt>
    <dgm:pt modelId="{072441F1-68D7-48CC-89D1-F96FB423D125}" type="pres">
      <dgm:prSet presAssocID="{CF1AF38C-ED92-4D3E-8E2B-BD741FBFEF58}" presName="sibTrans" presStyleLbl="sibTrans2D1" presStyleIdx="0" presStyleCnt="0"/>
      <dgm:spPr/>
    </dgm:pt>
    <dgm:pt modelId="{81E99724-3743-4319-A95C-EEE37D71D6D3}" type="pres">
      <dgm:prSet presAssocID="{6137D570-C26F-4A9A-B26D-DDEA0003FD21}" presName="compNode" presStyleCnt="0"/>
      <dgm:spPr/>
    </dgm:pt>
    <dgm:pt modelId="{E5241F60-A3CB-4D56-A5B8-E44305B82693}" type="pres">
      <dgm:prSet presAssocID="{6137D570-C26F-4A9A-B26D-DDEA0003FD21}" presName="bkgdShape" presStyleLbl="node1" presStyleIdx="2" presStyleCnt="3"/>
      <dgm:spPr/>
    </dgm:pt>
    <dgm:pt modelId="{83F137EE-5028-481C-A646-97E3F16676DB}" type="pres">
      <dgm:prSet presAssocID="{6137D570-C26F-4A9A-B26D-DDEA0003FD21}" presName="nodeTx" presStyleLbl="node1" presStyleIdx="2" presStyleCnt="3">
        <dgm:presLayoutVars>
          <dgm:bulletEnabled val="1"/>
        </dgm:presLayoutVars>
      </dgm:prSet>
      <dgm:spPr/>
    </dgm:pt>
    <dgm:pt modelId="{B3F17CD8-4820-407A-8C36-C1E907031572}" type="pres">
      <dgm:prSet presAssocID="{6137D570-C26F-4A9A-B26D-DDEA0003FD21}" presName="invisiNode" presStyleLbl="node1" presStyleIdx="2" presStyleCnt="3"/>
      <dgm:spPr/>
    </dgm:pt>
    <dgm:pt modelId="{9E2D789F-8C77-45A5-A7CD-5D68BF0164B2}" type="pres">
      <dgm:prSet presAssocID="{6137D570-C26F-4A9A-B26D-DDEA0003FD21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FBE4290A-F120-45B7-A38A-4A91EC67F5F1}" type="presOf" srcId="{32B431DB-0B76-4ACB-B95D-F8CC81155EDD}" destId="{3DD312F4-12FA-44FB-9A22-29780A1F4FD8}" srcOrd="0" destOrd="0" presId="urn:microsoft.com/office/officeart/2005/8/layout/hList7"/>
    <dgm:cxn modelId="{E42F7E19-2486-4E95-8F8E-3883031C03CC}" srcId="{550B527A-17C8-404A-9262-9232430DF32A}" destId="{5EA8D993-DA91-4F5E-AA8C-8A498435C5FF}" srcOrd="1" destOrd="0" parTransId="{B105640E-45AF-4C38-A838-3A897C24B435}" sibTransId="{CF1AF38C-ED92-4D3E-8E2B-BD741FBFEF58}"/>
    <dgm:cxn modelId="{2B2D443C-88FD-4D93-AD92-B3893524EAA7}" srcId="{550B527A-17C8-404A-9262-9232430DF32A}" destId="{6137D570-C26F-4A9A-B26D-DDEA0003FD21}" srcOrd="2" destOrd="0" parTransId="{9A601D8B-0EC7-4559-BCF9-29969588B29B}" sibTransId="{DF4E4B9E-4572-4128-A7FF-4D208A2C07A9}"/>
    <dgm:cxn modelId="{C4EA4757-AE5E-4058-A35A-58CB16D0063F}" type="presOf" srcId="{559A9E8D-7F86-49CD-B4C0-269998572FB2}" destId="{F29698E3-550D-4405-B962-6FF1655A1969}" srcOrd="0" destOrd="0" presId="urn:microsoft.com/office/officeart/2005/8/layout/hList7"/>
    <dgm:cxn modelId="{115B2E85-987F-4AE5-A571-76DE997A8B7D}" type="presOf" srcId="{5EA8D993-DA91-4F5E-AA8C-8A498435C5FF}" destId="{8C1DB37E-555C-480A-9AFC-81C68F987172}" srcOrd="1" destOrd="0" presId="urn:microsoft.com/office/officeart/2005/8/layout/hList7"/>
    <dgm:cxn modelId="{271F5892-4FC7-4BF5-9CE8-3611CF53C451}" type="presOf" srcId="{5EA8D993-DA91-4F5E-AA8C-8A498435C5FF}" destId="{63F8CF83-899C-4004-B967-1CE556DE537C}" srcOrd="0" destOrd="0" presId="urn:microsoft.com/office/officeart/2005/8/layout/hList7"/>
    <dgm:cxn modelId="{F4073CA9-513A-4CB7-8ABB-6ED042F69A92}" type="presOf" srcId="{550B527A-17C8-404A-9262-9232430DF32A}" destId="{D71E461D-053E-4BD4-B78D-458BBFB49A26}" srcOrd="0" destOrd="0" presId="urn:microsoft.com/office/officeart/2005/8/layout/hList7"/>
    <dgm:cxn modelId="{4E36E4C9-F342-4C49-9DE8-C66D048E34C2}" type="presOf" srcId="{6137D570-C26F-4A9A-B26D-DDEA0003FD21}" destId="{E5241F60-A3CB-4D56-A5B8-E44305B82693}" srcOrd="0" destOrd="0" presId="urn:microsoft.com/office/officeart/2005/8/layout/hList7"/>
    <dgm:cxn modelId="{86F80ED5-DE38-40BA-B9EF-D1A855FC1FCD}" type="presOf" srcId="{6137D570-C26F-4A9A-B26D-DDEA0003FD21}" destId="{83F137EE-5028-481C-A646-97E3F16676DB}" srcOrd="1" destOrd="0" presId="urn:microsoft.com/office/officeart/2005/8/layout/hList7"/>
    <dgm:cxn modelId="{C1B98FE4-114C-4F08-B491-A866845CD25F}" type="presOf" srcId="{559A9E8D-7F86-49CD-B4C0-269998572FB2}" destId="{71C62CD4-3FCD-40C0-A4F8-6162C5635FEA}" srcOrd="1" destOrd="0" presId="urn:microsoft.com/office/officeart/2005/8/layout/hList7"/>
    <dgm:cxn modelId="{39115CE9-A5A5-4F9B-9A76-A88C9AD57196}" srcId="{550B527A-17C8-404A-9262-9232430DF32A}" destId="{559A9E8D-7F86-49CD-B4C0-269998572FB2}" srcOrd="0" destOrd="0" parTransId="{EC87C214-129C-497D-AA6A-DCF04A109697}" sibTransId="{32B431DB-0B76-4ACB-B95D-F8CC81155EDD}"/>
    <dgm:cxn modelId="{35FDCEEC-A9D6-410E-AC53-84B92F7124A2}" type="presOf" srcId="{CF1AF38C-ED92-4D3E-8E2B-BD741FBFEF58}" destId="{072441F1-68D7-48CC-89D1-F96FB423D125}" srcOrd="0" destOrd="0" presId="urn:microsoft.com/office/officeart/2005/8/layout/hList7"/>
    <dgm:cxn modelId="{40B1E359-580B-4E82-9D6C-90418B8870DB}" type="presParOf" srcId="{D71E461D-053E-4BD4-B78D-458BBFB49A26}" destId="{CF1A3253-85E2-4207-83D1-98805378EECE}" srcOrd="0" destOrd="0" presId="urn:microsoft.com/office/officeart/2005/8/layout/hList7"/>
    <dgm:cxn modelId="{5D5B4C36-A0A6-4B9C-9B0D-DDE67E865573}" type="presParOf" srcId="{D71E461D-053E-4BD4-B78D-458BBFB49A26}" destId="{4C825BDC-7EB0-494B-9B84-E3EE39B860C3}" srcOrd="1" destOrd="0" presId="urn:microsoft.com/office/officeart/2005/8/layout/hList7"/>
    <dgm:cxn modelId="{EC4BF3BC-75BE-4982-85DA-25E550CA8559}" type="presParOf" srcId="{4C825BDC-7EB0-494B-9B84-E3EE39B860C3}" destId="{47563590-4985-4F15-8063-CBAA61FC22C2}" srcOrd="0" destOrd="0" presId="urn:microsoft.com/office/officeart/2005/8/layout/hList7"/>
    <dgm:cxn modelId="{0CD0C24C-29FD-4DC9-92A9-1E213526A9E4}" type="presParOf" srcId="{47563590-4985-4F15-8063-CBAA61FC22C2}" destId="{F29698E3-550D-4405-B962-6FF1655A1969}" srcOrd="0" destOrd="0" presId="urn:microsoft.com/office/officeart/2005/8/layout/hList7"/>
    <dgm:cxn modelId="{B3774E83-6234-43B9-B757-5829E80654F1}" type="presParOf" srcId="{47563590-4985-4F15-8063-CBAA61FC22C2}" destId="{71C62CD4-3FCD-40C0-A4F8-6162C5635FEA}" srcOrd="1" destOrd="0" presId="urn:microsoft.com/office/officeart/2005/8/layout/hList7"/>
    <dgm:cxn modelId="{54CC7B87-4FB0-422C-807E-1D908859AC49}" type="presParOf" srcId="{47563590-4985-4F15-8063-CBAA61FC22C2}" destId="{DA23F7F3-3DB6-41AD-B242-967FEFAF6664}" srcOrd="2" destOrd="0" presId="urn:microsoft.com/office/officeart/2005/8/layout/hList7"/>
    <dgm:cxn modelId="{7E8B5F95-80A1-4D0E-8E9E-D6AD1A42E7B2}" type="presParOf" srcId="{47563590-4985-4F15-8063-CBAA61FC22C2}" destId="{ECCC4021-2584-400D-A144-7BE47ABE626A}" srcOrd="3" destOrd="0" presId="urn:microsoft.com/office/officeart/2005/8/layout/hList7"/>
    <dgm:cxn modelId="{20A82FC8-2D2D-4583-AB63-853023C849AF}" type="presParOf" srcId="{4C825BDC-7EB0-494B-9B84-E3EE39B860C3}" destId="{3DD312F4-12FA-44FB-9A22-29780A1F4FD8}" srcOrd="1" destOrd="0" presId="urn:microsoft.com/office/officeart/2005/8/layout/hList7"/>
    <dgm:cxn modelId="{AD203E3C-9D0A-4716-B655-CF799FBAC9CB}" type="presParOf" srcId="{4C825BDC-7EB0-494B-9B84-E3EE39B860C3}" destId="{E8405715-2752-4C5D-B341-A86DA6DD060D}" srcOrd="2" destOrd="0" presId="urn:microsoft.com/office/officeart/2005/8/layout/hList7"/>
    <dgm:cxn modelId="{425231F0-6C49-46A9-82C3-785B5863E129}" type="presParOf" srcId="{E8405715-2752-4C5D-B341-A86DA6DD060D}" destId="{63F8CF83-899C-4004-B967-1CE556DE537C}" srcOrd="0" destOrd="0" presId="urn:microsoft.com/office/officeart/2005/8/layout/hList7"/>
    <dgm:cxn modelId="{33D0E5E2-99C0-4326-8E7D-122294172998}" type="presParOf" srcId="{E8405715-2752-4C5D-B341-A86DA6DD060D}" destId="{8C1DB37E-555C-480A-9AFC-81C68F987172}" srcOrd="1" destOrd="0" presId="urn:microsoft.com/office/officeart/2005/8/layout/hList7"/>
    <dgm:cxn modelId="{D1F36F29-86C5-4CE8-AB80-F1E2B2076AF9}" type="presParOf" srcId="{E8405715-2752-4C5D-B341-A86DA6DD060D}" destId="{75EB182B-19FD-49A9-A07D-6CB12C829E37}" srcOrd="2" destOrd="0" presId="urn:microsoft.com/office/officeart/2005/8/layout/hList7"/>
    <dgm:cxn modelId="{B6CBA8E5-8E0F-4D81-930F-5A196A8151B1}" type="presParOf" srcId="{E8405715-2752-4C5D-B341-A86DA6DD060D}" destId="{F0CBDCE5-1FDE-49EE-BC9C-746131DD7AE9}" srcOrd="3" destOrd="0" presId="urn:microsoft.com/office/officeart/2005/8/layout/hList7"/>
    <dgm:cxn modelId="{55A1A2F1-1B63-4C3B-A552-0B363B6810EB}" type="presParOf" srcId="{4C825BDC-7EB0-494B-9B84-E3EE39B860C3}" destId="{072441F1-68D7-48CC-89D1-F96FB423D125}" srcOrd="3" destOrd="0" presId="urn:microsoft.com/office/officeart/2005/8/layout/hList7"/>
    <dgm:cxn modelId="{FF854622-5849-4D44-A38D-215C5E426641}" type="presParOf" srcId="{4C825BDC-7EB0-494B-9B84-E3EE39B860C3}" destId="{81E99724-3743-4319-A95C-EEE37D71D6D3}" srcOrd="4" destOrd="0" presId="urn:microsoft.com/office/officeart/2005/8/layout/hList7"/>
    <dgm:cxn modelId="{56C184B7-641A-4431-B903-4B017094414F}" type="presParOf" srcId="{81E99724-3743-4319-A95C-EEE37D71D6D3}" destId="{E5241F60-A3CB-4D56-A5B8-E44305B82693}" srcOrd="0" destOrd="0" presId="urn:microsoft.com/office/officeart/2005/8/layout/hList7"/>
    <dgm:cxn modelId="{B5D77232-5F7D-48C5-9937-386FEDD2C12B}" type="presParOf" srcId="{81E99724-3743-4319-A95C-EEE37D71D6D3}" destId="{83F137EE-5028-481C-A646-97E3F16676DB}" srcOrd="1" destOrd="0" presId="urn:microsoft.com/office/officeart/2005/8/layout/hList7"/>
    <dgm:cxn modelId="{16D2BC24-08C0-4BFA-9690-EAEB21234ADC}" type="presParOf" srcId="{81E99724-3743-4319-A95C-EEE37D71D6D3}" destId="{B3F17CD8-4820-407A-8C36-C1E907031572}" srcOrd="2" destOrd="0" presId="urn:microsoft.com/office/officeart/2005/8/layout/hList7"/>
    <dgm:cxn modelId="{109B0E89-E5D1-48E3-B7EC-CFB571049DA1}" type="presParOf" srcId="{81E99724-3743-4319-A95C-EEE37D71D6D3}" destId="{9E2D789F-8C77-45A5-A7CD-5D68BF016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B0B425-93C7-4620-BD1D-14ACDE4216B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72F638-A59D-4645-82EC-9A96C00BD2D8}">
      <dgm:prSet phldrT="[Text]"/>
      <dgm:spPr/>
      <dgm:t>
        <a:bodyPr/>
        <a:lstStyle/>
        <a:p>
          <a:r>
            <a:rPr lang="en-US"/>
            <a:t>Comprehensive Plan</a:t>
          </a:r>
        </a:p>
      </dgm:t>
    </dgm:pt>
    <dgm:pt modelId="{E117C198-3559-4BB8-A39E-815B44000B20}" type="parTrans" cxnId="{BFCDCBE4-6E3E-456D-A938-9B4773F7BF43}">
      <dgm:prSet/>
      <dgm:spPr/>
      <dgm:t>
        <a:bodyPr/>
        <a:lstStyle/>
        <a:p>
          <a:endParaRPr lang="en-US"/>
        </a:p>
      </dgm:t>
    </dgm:pt>
    <dgm:pt modelId="{0B531622-359C-4EFF-B6ED-23233BAD82D5}" type="sibTrans" cxnId="{BFCDCBE4-6E3E-456D-A938-9B4773F7BF43}">
      <dgm:prSet/>
      <dgm:spPr/>
      <dgm:t>
        <a:bodyPr/>
        <a:lstStyle/>
        <a:p>
          <a:endParaRPr lang="en-US"/>
        </a:p>
      </dgm:t>
    </dgm:pt>
    <dgm:pt modelId="{806DE62D-A6FF-4CFB-AC55-6630FA8B2FB0}">
      <dgm:prSet phldrT="[Text]"/>
      <dgm:spPr/>
      <dgm:t>
        <a:bodyPr/>
        <a:lstStyle/>
        <a:p>
          <a:r>
            <a:rPr lang="en-US"/>
            <a:t>Land Development Code</a:t>
          </a:r>
        </a:p>
      </dgm:t>
    </dgm:pt>
    <dgm:pt modelId="{48DA9B3B-AEEB-4CF3-9530-CEEEAB7C3315}" type="parTrans" cxnId="{4E325C45-7E23-4877-8F07-C1A60F03CE6F}">
      <dgm:prSet/>
      <dgm:spPr/>
      <dgm:t>
        <a:bodyPr/>
        <a:lstStyle/>
        <a:p>
          <a:endParaRPr lang="en-US"/>
        </a:p>
      </dgm:t>
    </dgm:pt>
    <dgm:pt modelId="{AB4E5E93-A25D-4340-B418-BBB9742EF08B}" type="sibTrans" cxnId="{4E325C45-7E23-4877-8F07-C1A60F03CE6F}">
      <dgm:prSet/>
      <dgm:spPr/>
      <dgm:t>
        <a:bodyPr/>
        <a:lstStyle/>
        <a:p>
          <a:endParaRPr lang="en-US"/>
        </a:p>
      </dgm:t>
    </dgm:pt>
    <dgm:pt modelId="{62408CD8-516C-4076-B75E-E2547BEBFF39}">
      <dgm:prSet phldrT="[Text]"/>
      <dgm:spPr/>
      <dgm:t>
        <a:bodyPr/>
        <a:lstStyle/>
        <a:p>
          <a:r>
            <a:rPr lang="en-US"/>
            <a:t>Strategic Plan</a:t>
          </a:r>
        </a:p>
      </dgm:t>
    </dgm:pt>
    <dgm:pt modelId="{770B81C9-4BC1-4A4D-880F-00E1D29D9609}" type="parTrans" cxnId="{5A808302-11DA-4394-8807-CBD635314169}">
      <dgm:prSet/>
      <dgm:spPr/>
      <dgm:t>
        <a:bodyPr/>
        <a:lstStyle/>
        <a:p>
          <a:endParaRPr lang="en-US"/>
        </a:p>
      </dgm:t>
    </dgm:pt>
    <dgm:pt modelId="{FB4A4C22-D634-4570-AD96-EA7EFA790E4A}" type="sibTrans" cxnId="{5A808302-11DA-4394-8807-CBD635314169}">
      <dgm:prSet/>
      <dgm:spPr/>
      <dgm:t>
        <a:bodyPr/>
        <a:lstStyle/>
        <a:p>
          <a:endParaRPr lang="en-US"/>
        </a:p>
      </dgm:t>
    </dgm:pt>
    <dgm:pt modelId="{6630CE08-111D-465D-B0B8-588ED66BB291}">
      <dgm:prSet/>
      <dgm:spPr/>
      <dgm:t>
        <a:bodyPr/>
        <a:lstStyle/>
        <a:p>
          <a:r>
            <a:rPr lang="en-US"/>
            <a:t>Broad / long term intent</a:t>
          </a:r>
        </a:p>
      </dgm:t>
    </dgm:pt>
    <dgm:pt modelId="{A5C3C00D-C25F-49C6-95AF-58D0F0E0D82F}" type="parTrans" cxnId="{0E9069C8-7728-4668-A77D-D261F55D1ABA}">
      <dgm:prSet/>
      <dgm:spPr/>
      <dgm:t>
        <a:bodyPr/>
        <a:lstStyle/>
        <a:p>
          <a:endParaRPr lang="en-US"/>
        </a:p>
      </dgm:t>
    </dgm:pt>
    <dgm:pt modelId="{E0233C36-1986-4029-B685-CE8508AB2506}" type="sibTrans" cxnId="{0E9069C8-7728-4668-A77D-D261F55D1ABA}">
      <dgm:prSet/>
      <dgm:spPr/>
      <dgm:t>
        <a:bodyPr/>
        <a:lstStyle/>
        <a:p>
          <a:endParaRPr lang="en-US"/>
        </a:p>
      </dgm:t>
    </dgm:pt>
    <dgm:pt modelId="{485A82CE-F1D8-4953-9CA6-8791C296CDFB}">
      <dgm:prSet/>
      <dgm:spPr/>
      <dgm:t>
        <a:bodyPr/>
        <a:lstStyle/>
        <a:p>
          <a:r>
            <a:rPr lang="en-US"/>
            <a:t>Specific development regulations</a:t>
          </a:r>
        </a:p>
      </dgm:t>
    </dgm:pt>
    <dgm:pt modelId="{F13A0D63-90B8-4F6E-8743-F9047C649E82}" type="parTrans" cxnId="{742A64E6-DE1A-444A-9A03-BF9BDDCF5FFA}">
      <dgm:prSet/>
      <dgm:spPr/>
      <dgm:t>
        <a:bodyPr/>
        <a:lstStyle/>
        <a:p>
          <a:endParaRPr lang="en-US"/>
        </a:p>
      </dgm:t>
    </dgm:pt>
    <dgm:pt modelId="{F105A68B-230C-4B25-8C88-B654F03144A0}" type="sibTrans" cxnId="{742A64E6-DE1A-444A-9A03-BF9BDDCF5FFA}">
      <dgm:prSet/>
      <dgm:spPr/>
      <dgm:t>
        <a:bodyPr/>
        <a:lstStyle/>
        <a:p>
          <a:endParaRPr lang="en-US"/>
        </a:p>
      </dgm:t>
    </dgm:pt>
    <dgm:pt modelId="{C0D2618D-09D4-48D4-A974-664C923B721C}">
      <dgm:prSet phldrT="[Text]"/>
      <dgm:spPr/>
      <dgm:t>
        <a:bodyPr/>
        <a:lstStyle/>
        <a:p>
          <a:r>
            <a:rPr lang="en-US"/>
            <a:t>Priorities</a:t>
          </a:r>
        </a:p>
      </dgm:t>
    </dgm:pt>
    <dgm:pt modelId="{65F82A26-E614-48F6-B87E-D51F10875939}" type="parTrans" cxnId="{F5AEEFCE-BE6C-4165-9460-B4B241239F48}">
      <dgm:prSet/>
      <dgm:spPr/>
      <dgm:t>
        <a:bodyPr/>
        <a:lstStyle/>
        <a:p>
          <a:endParaRPr lang="en-US"/>
        </a:p>
      </dgm:t>
    </dgm:pt>
    <dgm:pt modelId="{29D2B0BA-3A4A-4F1F-BC5A-5E1E1AB068B4}" type="sibTrans" cxnId="{F5AEEFCE-BE6C-4165-9460-B4B241239F48}">
      <dgm:prSet/>
      <dgm:spPr/>
      <dgm:t>
        <a:bodyPr/>
        <a:lstStyle/>
        <a:p>
          <a:endParaRPr lang="en-US"/>
        </a:p>
      </dgm:t>
    </dgm:pt>
    <dgm:pt modelId="{2A87F6BD-BF75-4CA1-B3EF-8128F79676D9}">
      <dgm:prSet phldrT="[Text]"/>
      <dgm:spPr/>
      <dgm:t>
        <a:bodyPr/>
        <a:lstStyle/>
        <a:p>
          <a:r>
            <a:rPr lang="en-US"/>
            <a:t>Funding</a:t>
          </a:r>
        </a:p>
      </dgm:t>
    </dgm:pt>
    <dgm:pt modelId="{8EC305B1-5E54-4B37-ADB5-1808834E6D55}" type="parTrans" cxnId="{7597F81F-45E2-45DD-94B0-3A4DDD1EC896}">
      <dgm:prSet/>
      <dgm:spPr/>
      <dgm:t>
        <a:bodyPr/>
        <a:lstStyle/>
        <a:p>
          <a:endParaRPr lang="en-US"/>
        </a:p>
      </dgm:t>
    </dgm:pt>
    <dgm:pt modelId="{33F36ECB-8776-4378-96CD-4BAEFD76621F}" type="sibTrans" cxnId="{7597F81F-45E2-45DD-94B0-3A4DDD1EC896}">
      <dgm:prSet/>
      <dgm:spPr/>
      <dgm:t>
        <a:bodyPr/>
        <a:lstStyle/>
        <a:p>
          <a:endParaRPr lang="en-US"/>
        </a:p>
      </dgm:t>
    </dgm:pt>
    <dgm:pt modelId="{0112E4FE-53C1-40CD-A726-173375670997}" type="pres">
      <dgm:prSet presAssocID="{E2B0B425-93C7-4620-BD1D-14ACDE4216BA}" presName="rootnode" presStyleCnt="0">
        <dgm:presLayoutVars>
          <dgm:chMax/>
          <dgm:chPref/>
          <dgm:dir/>
          <dgm:animLvl val="lvl"/>
        </dgm:presLayoutVars>
      </dgm:prSet>
      <dgm:spPr/>
    </dgm:pt>
    <dgm:pt modelId="{3696F53E-3D17-4E53-82FB-A675D6B35E53}" type="pres">
      <dgm:prSet presAssocID="{FC72F638-A59D-4645-82EC-9A96C00BD2D8}" presName="composite" presStyleCnt="0"/>
      <dgm:spPr/>
    </dgm:pt>
    <dgm:pt modelId="{73D4E884-C440-48B0-9677-B32AFD780BAE}" type="pres">
      <dgm:prSet presAssocID="{FC72F638-A59D-4645-82EC-9A96C00BD2D8}" presName="LShape" presStyleLbl="alignNode1" presStyleIdx="0" presStyleCnt="5"/>
      <dgm:spPr/>
    </dgm:pt>
    <dgm:pt modelId="{D06DA412-805D-4649-85CE-D984BE3ED6C3}" type="pres">
      <dgm:prSet presAssocID="{FC72F638-A59D-4645-82EC-9A96C00BD2D8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ABB5B79-3707-4757-838F-FA865889E7F4}" type="pres">
      <dgm:prSet presAssocID="{FC72F638-A59D-4645-82EC-9A96C00BD2D8}" presName="Triangle" presStyleLbl="alignNode1" presStyleIdx="1" presStyleCnt="5"/>
      <dgm:spPr/>
    </dgm:pt>
    <dgm:pt modelId="{1D81321E-B7E6-45E2-BCDC-6CC66CAAFBC4}" type="pres">
      <dgm:prSet presAssocID="{0B531622-359C-4EFF-B6ED-23233BAD82D5}" presName="sibTrans" presStyleCnt="0"/>
      <dgm:spPr/>
    </dgm:pt>
    <dgm:pt modelId="{7CAFD60C-2FC5-4C81-902D-72BC537D9B41}" type="pres">
      <dgm:prSet presAssocID="{0B531622-359C-4EFF-B6ED-23233BAD82D5}" presName="space" presStyleCnt="0"/>
      <dgm:spPr/>
    </dgm:pt>
    <dgm:pt modelId="{007947E1-1699-46BE-98CD-23D82351F252}" type="pres">
      <dgm:prSet presAssocID="{806DE62D-A6FF-4CFB-AC55-6630FA8B2FB0}" presName="composite" presStyleCnt="0"/>
      <dgm:spPr/>
    </dgm:pt>
    <dgm:pt modelId="{BBC84FB7-A681-4866-B227-70B19ABE51BD}" type="pres">
      <dgm:prSet presAssocID="{806DE62D-A6FF-4CFB-AC55-6630FA8B2FB0}" presName="LShape" presStyleLbl="alignNode1" presStyleIdx="2" presStyleCnt="5"/>
      <dgm:spPr/>
    </dgm:pt>
    <dgm:pt modelId="{AF4A3359-6E32-4EF4-B4AE-525358C46982}" type="pres">
      <dgm:prSet presAssocID="{806DE62D-A6FF-4CFB-AC55-6630FA8B2FB0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7B9DAB0-2356-4EB4-8148-A6F739161FEC}" type="pres">
      <dgm:prSet presAssocID="{806DE62D-A6FF-4CFB-AC55-6630FA8B2FB0}" presName="Triangle" presStyleLbl="alignNode1" presStyleIdx="3" presStyleCnt="5"/>
      <dgm:spPr/>
    </dgm:pt>
    <dgm:pt modelId="{15A4473A-9AE7-4624-A57A-EF1CE05E8925}" type="pres">
      <dgm:prSet presAssocID="{AB4E5E93-A25D-4340-B418-BBB9742EF08B}" presName="sibTrans" presStyleCnt="0"/>
      <dgm:spPr/>
    </dgm:pt>
    <dgm:pt modelId="{2A6DF54F-92F2-45F0-BC5E-5C0A8E0848C8}" type="pres">
      <dgm:prSet presAssocID="{AB4E5E93-A25D-4340-B418-BBB9742EF08B}" presName="space" presStyleCnt="0"/>
      <dgm:spPr/>
    </dgm:pt>
    <dgm:pt modelId="{6A1AD675-9D62-46DE-A8C2-6F9E3F7C4089}" type="pres">
      <dgm:prSet presAssocID="{62408CD8-516C-4076-B75E-E2547BEBFF39}" presName="composite" presStyleCnt="0"/>
      <dgm:spPr/>
    </dgm:pt>
    <dgm:pt modelId="{8DC7FC61-D1A9-40B4-8669-A1F82C80EABE}" type="pres">
      <dgm:prSet presAssocID="{62408CD8-516C-4076-B75E-E2547BEBFF39}" presName="LShape" presStyleLbl="alignNode1" presStyleIdx="4" presStyleCnt="5"/>
      <dgm:spPr/>
    </dgm:pt>
    <dgm:pt modelId="{F383E459-E14D-4BBF-A438-8AAA8096DBEC}" type="pres">
      <dgm:prSet presAssocID="{62408CD8-516C-4076-B75E-E2547BEBFF39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A808302-11DA-4394-8807-CBD635314169}" srcId="{E2B0B425-93C7-4620-BD1D-14ACDE4216BA}" destId="{62408CD8-516C-4076-B75E-E2547BEBFF39}" srcOrd="2" destOrd="0" parTransId="{770B81C9-4BC1-4A4D-880F-00E1D29D9609}" sibTransId="{FB4A4C22-D634-4570-AD96-EA7EFA790E4A}"/>
    <dgm:cxn modelId="{7597F81F-45E2-45DD-94B0-3A4DDD1EC896}" srcId="{62408CD8-516C-4076-B75E-E2547BEBFF39}" destId="{2A87F6BD-BF75-4CA1-B3EF-8128F79676D9}" srcOrd="1" destOrd="0" parTransId="{8EC305B1-5E54-4B37-ADB5-1808834E6D55}" sibTransId="{33F36ECB-8776-4378-96CD-4BAEFD76621F}"/>
    <dgm:cxn modelId="{4E325C45-7E23-4877-8F07-C1A60F03CE6F}" srcId="{E2B0B425-93C7-4620-BD1D-14ACDE4216BA}" destId="{806DE62D-A6FF-4CFB-AC55-6630FA8B2FB0}" srcOrd="1" destOrd="0" parTransId="{48DA9B3B-AEEB-4CF3-9530-CEEEAB7C3315}" sibTransId="{AB4E5E93-A25D-4340-B418-BBB9742EF08B}"/>
    <dgm:cxn modelId="{F989C874-7640-4D4B-8701-434E7EE8EE88}" type="presOf" srcId="{485A82CE-F1D8-4953-9CA6-8791C296CDFB}" destId="{AF4A3359-6E32-4EF4-B4AE-525358C46982}" srcOrd="0" destOrd="1" presId="urn:microsoft.com/office/officeart/2009/3/layout/StepUpProcess"/>
    <dgm:cxn modelId="{D711E659-FC92-495D-A863-59E926E792B2}" type="presOf" srcId="{62408CD8-516C-4076-B75E-E2547BEBFF39}" destId="{F383E459-E14D-4BBF-A438-8AAA8096DBEC}" srcOrd="0" destOrd="0" presId="urn:microsoft.com/office/officeart/2009/3/layout/StepUpProcess"/>
    <dgm:cxn modelId="{6AACCE92-D74E-4CFF-BCB9-F0DEC18A1225}" type="presOf" srcId="{6630CE08-111D-465D-B0B8-588ED66BB291}" destId="{D06DA412-805D-4649-85CE-D984BE3ED6C3}" srcOrd="0" destOrd="1" presId="urn:microsoft.com/office/officeart/2009/3/layout/StepUpProcess"/>
    <dgm:cxn modelId="{82C5AEBB-A588-4DCD-8612-90A61CF743E0}" type="presOf" srcId="{C0D2618D-09D4-48D4-A974-664C923B721C}" destId="{F383E459-E14D-4BBF-A438-8AAA8096DBEC}" srcOrd="0" destOrd="1" presId="urn:microsoft.com/office/officeart/2009/3/layout/StepUpProcess"/>
    <dgm:cxn modelId="{0E9069C8-7728-4668-A77D-D261F55D1ABA}" srcId="{FC72F638-A59D-4645-82EC-9A96C00BD2D8}" destId="{6630CE08-111D-465D-B0B8-588ED66BB291}" srcOrd="0" destOrd="0" parTransId="{A5C3C00D-C25F-49C6-95AF-58D0F0E0D82F}" sibTransId="{E0233C36-1986-4029-B685-CE8508AB2506}"/>
    <dgm:cxn modelId="{F5AEEFCE-BE6C-4165-9460-B4B241239F48}" srcId="{62408CD8-516C-4076-B75E-E2547BEBFF39}" destId="{C0D2618D-09D4-48D4-A974-664C923B721C}" srcOrd="0" destOrd="0" parTransId="{65F82A26-E614-48F6-B87E-D51F10875939}" sibTransId="{29D2B0BA-3A4A-4F1F-BC5A-5E1E1AB068B4}"/>
    <dgm:cxn modelId="{4FB8EED8-3AAA-4F09-A562-3E0B132CE5BA}" type="presOf" srcId="{E2B0B425-93C7-4620-BD1D-14ACDE4216BA}" destId="{0112E4FE-53C1-40CD-A726-173375670997}" srcOrd="0" destOrd="0" presId="urn:microsoft.com/office/officeart/2009/3/layout/StepUpProcess"/>
    <dgm:cxn modelId="{BFCDCBE4-6E3E-456D-A938-9B4773F7BF43}" srcId="{E2B0B425-93C7-4620-BD1D-14ACDE4216BA}" destId="{FC72F638-A59D-4645-82EC-9A96C00BD2D8}" srcOrd="0" destOrd="0" parTransId="{E117C198-3559-4BB8-A39E-815B44000B20}" sibTransId="{0B531622-359C-4EFF-B6ED-23233BAD82D5}"/>
    <dgm:cxn modelId="{742A64E6-DE1A-444A-9A03-BF9BDDCF5FFA}" srcId="{806DE62D-A6FF-4CFB-AC55-6630FA8B2FB0}" destId="{485A82CE-F1D8-4953-9CA6-8791C296CDFB}" srcOrd="0" destOrd="0" parTransId="{F13A0D63-90B8-4F6E-8743-F9047C649E82}" sibTransId="{F105A68B-230C-4B25-8C88-B654F03144A0}"/>
    <dgm:cxn modelId="{C2EC9AED-1740-4E1C-8FF6-B9D6DE8BE8D4}" type="presOf" srcId="{FC72F638-A59D-4645-82EC-9A96C00BD2D8}" destId="{D06DA412-805D-4649-85CE-D984BE3ED6C3}" srcOrd="0" destOrd="0" presId="urn:microsoft.com/office/officeart/2009/3/layout/StepUpProcess"/>
    <dgm:cxn modelId="{ACE6C0ED-1A0C-48A2-824B-3B89F367F0AC}" type="presOf" srcId="{806DE62D-A6FF-4CFB-AC55-6630FA8B2FB0}" destId="{AF4A3359-6E32-4EF4-B4AE-525358C46982}" srcOrd="0" destOrd="0" presId="urn:microsoft.com/office/officeart/2009/3/layout/StepUpProcess"/>
    <dgm:cxn modelId="{E0EC62F6-DD8C-4C49-AA61-377AE49AF4B7}" type="presOf" srcId="{2A87F6BD-BF75-4CA1-B3EF-8128F79676D9}" destId="{F383E459-E14D-4BBF-A438-8AAA8096DBEC}" srcOrd="0" destOrd="2" presId="urn:microsoft.com/office/officeart/2009/3/layout/StepUpProcess"/>
    <dgm:cxn modelId="{5C576475-9F83-42AC-88E6-E46E7B655FF8}" type="presParOf" srcId="{0112E4FE-53C1-40CD-A726-173375670997}" destId="{3696F53E-3D17-4E53-82FB-A675D6B35E53}" srcOrd="0" destOrd="0" presId="urn:microsoft.com/office/officeart/2009/3/layout/StepUpProcess"/>
    <dgm:cxn modelId="{52F1DCB5-58C3-4C13-8525-14C1FA69798F}" type="presParOf" srcId="{3696F53E-3D17-4E53-82FB-A675D6B35E53}" destId="{73D4E884-C440-48B0-9677-B32AFD780BAE}" srcOrd="0" destOrd="0" presId="urn:microsoft.com/office/officeart/2009/3/layout/StepUpProcess"/>
    <dgm:cxn modelId="{16BA97A0-21E4-4706-BDD1-48A93EC0948D}" type="presParOf" srcId="{3696F53E-3D17-4E53-82FB-A675D6B35E53}" destId="{D06DA412-805D-4649-85CE-D984BE3ED6C3}" srcOrd="1" destOrd="0" presId="urn:microsoft.com/office/officeart/2009/3/layout/StepUpProcess"/>
    <dgm:cxn modelId="{E7E728A8-EDA4-4F8D-8A11-60EE35C7441B}" type="presParOf" srcId="{3696F53E-3D17-4E53-82FB-A675D6B35E53}" destId="{9ABB5B79-3707-4757-838F-FA865889E7F4}" srcOrd="2" destOrd="0" presId="urn:microsoft.com/office/officeart/2009/3/layout/StepUpProcess"/>
    <dgm:cxn modelId="{E809B7A3-6022-4CB6-8F49-4ED4DC1EC398}" type="presParOf" srcId="{0112E4FE-53C1-40CD-A726-173375670997}" destId="{1D81321E-B7E6-45E2-BCDC-6CC66CAAFBC4}" srcOrd="1" destOrd="0" presId="urn:microsoft.com/office/officeart/2009/3/layout/StepUpProcess"/>
    <dgm:cxn modelId="{4AB82384-4125-4CA7-8E34-0D9744C728A5}" type="presParOf" srcId="{1D81321E-B7E6-45E2-BCDC-6CC66CAAFBC4}" destId="{7CAFD60C-2FC5-4C81-902D-72BC537D9B41}" srcOrd="0" destOrd="0" presId="urn:microsoft.com/office/officeart/2009/3/layout/StepUpProcess"/>
    <dgm:cxn modelId="{BEDB1BC3-36B5-42E0-93B0-72FFA1A2D0C1}" type="presParOf" srcId="{0112E4FE-53C1-40CD-A726-173375670997}" destId="{007947E1-1699-46BE-98CD-23D82351F252}" srcOrd="2" destOrd="0" presId="urn:microsoft.com/office/officeart/2009/3/layout/StepUpProcess"/>
    <dgm:cxn modelId="{C85169E4-4065-4B78-B169-C0950DD8D648}" type="presParOf" srcId="{007947E1-1699-46BE-98CD-23D82351F252}" destId="{BBC84FB7-A681-4866-B227-70B19ABE51BD}" srcOrd="0" destOrd="0" presId="urn:microsoft.com/office/officeart/2009/3/layout/StepUpProcess"/>
    <dgm:cxn modelId="{C42A686F-2498-438A-85FF-CE9A07746925}" type="presParOf" srcId="{007947E1-1699-46BE-98CD-23D82351F252}" destId="{AF4A3359-6E32-4EF4-B4AE-525358C46982}" srcOrd="1" destOrd="0" presId="urn:microsoft.com/office/officeart/2009/3/layout/StepUpProcess"/>
    <dgm:cxn modelId="{2B79692A-1B04-42B8-8822-14678E8FD2D2}" type="presParOf" srcId="{007947E1-1699-46BE-98CD-23D82351F252}" destId="{77B9DAB0-2356-4EB4-8148-A6F739161FEC}" srcOrd="2" destOrd="0" presId="urn:microsoft.com/office/officeart/2009/3/layout/StepUpProcess"/>
    <dgm:cxn modelId="{F7FCED73-1156-431C-8471-CB82CD49AE9A}" type="presParOf" srcId="{0112E4FE-53C1-40CD-A726-173375670997}" destId="{15A4473A-9AE7-4624-A57A-EF1CE05E8925}" srcOrd="3" destOrd="0" presId="urn:microsoft.com/office/officeart/2009/3/layout/StepUpProcess"/>
    <dgm:cxn modelId="{F0D885FE-874C-42B5-9BAC-B74F801CA638}" type="presParOf" srcId="{15A4473A-9AE7-4624-A57A-EF1CE05E8925}" destId="{2A6DF54F-92F2-45F0-BC5E-5C0A8E0848C8}" srcOrd="0" destOrd="0" presId="urn:microsoft.com/office/officeart/2009/3/layout/StepUpProcess"/>
    <dgm:cxn modelId="{752E0232-9AC0-48DD-8F2E-04CDEDF76F5B}" type="presParOf" srcId="{0112E4FE-53C1-40CD-A726-173375670997}" destId="{6A1AD675-9D62-46DE-A8C2-6F9E3F7C4089}" srcOrd="4" destOrd="0" presId="urn:microsoft.com/office/officeart/2009/3/layout/StepUpProcess"/>
    <dgm:cxn modelId="{6AD7B3F1-46FC-492E-8130-E825C779A8AE}" type="presParOf" srcId="{6A1AD675-9D62-46DE-A8C2-6F9E3F7C4089}" destId="{8DC7FC61-D1A9-40B4-8669-A1F82C80EABE}" srcOrd="0" destOrd="0" presId="urn:microsoft.com/office/officeart/2009/3/layout/StepUpProcess"/>
    <dgm:cxn modelId="{CE8A74B0-BED1-4F7D-BC5D-0223E5727D4A}" type="presParOf" srcId="{6A1AD675-9D62-46DE-A8C2-6F9E3F7C4089}" destId="{F383E459-E14D-4BBF-A438-8AAA8096DBE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992FD-5D07-407C-A3C0-13513E0E8CE0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B7C976-F012-4B16-97B9-B137C50D6126}">
      <dgm:prSet phldrT="[Text]"/>
      <dgm:spPr/>
      <dgm:t>
        <a:bodyPr/>
        <a:lstStyle/>
        <a:p>
          <a:r>
            <a:rPr lang="en-US"/>
            <a:t>Quality of Life</a:t>
          </a:r>
        </a:p>
      </dgm:t>
    </dgm:pt>
    <dgm:pt modelId="{B74F315D-690C-4E54-8761-00B1B66FCE46}" type="parTrans" cxnId="{5A410FA4-96CC-445B-A255-53BBEEA24137}">
      <dgm:prSet/>
      <dgm:spPr/>
      <dgm:t>
        <a:bodyPr/>
        <a:lstStyle/>
        <a:p>
          <a:endParaRPr lang="en-US"/>
        </a:p>
      </dgm:t>
    </dgm:pt>
    <dgm:pt modelId="{8BDA1CDB-55EB-46FD-B27C-B6FEA6283EDF}" type="sibTrans" cxnId="{5A410FA4-96CC-445B-A255-53BBEEA24137}">
      <dgm:prSet/>
      <dgm:spPr/>
      <dgm:t>
        <a:bodyPr/>
        <a:lstStyle/>
        <a:p>
          <a:endParaRPr lang="en-US"/>
        </a:p>
      </dgm:t>
    </dgm:pt>
    <dgm:pt modelId="{9AACB56A-EA28-4366-BD71-73DDADDBD8DF}">
      <dgm:prSet phldrT="[Text]"/>
      <dgm:spPr/>
      <dgm:t>
        <a:bodyPr/>
        <a:lstStyle/>
        <a:p>
          <a:r>
            <a:rPr lang="en-US"/>
            <a:t>Water &amp; Environment</a:t>
          </a:r>
        </a:p>
      </dgm:t>
    </dgm:pt>
    <dgm:pt modelId="{B8649800-91AA-45D8-87CA-4A5468FAAA81}" type="parTrans" cxnId="{EC0EFCB2-474B-4A1F-917B-48E882068AEB}">
      <dgm:prSet/>
      <dgm:spPr/>
      <dgm:t>
        <a:bodyPr/>
        <a:lstStyle/>
        <a:p>
          <a:endParaRPr lang="en-US"/>
        </a:p>
      </dgm:t>
    </dgm:pt>
    <dgm:pt modelId="{E6C05408-1CED-4FF2-B315-9AFA2A5DE400}" type="sibTrans" cxnId="{EC0EFCB2-474B-4A1F-917B-48E882068AEB}">
      <dgm:prSet/>
      <dgm:spPr/>
      <dgm:t>
        <a:bodyPr/>
        <a:lstStyle/>
        <a:p>
          <a:endParaRPr lang="en-US"/>
        </a:p>
      </dgm:t>
    </dgm:pt>
    <dgm:pt modelId="{45BF3C59-158F-4885-A6CF-80F79B5D207A}">
      <dgm:prSet phldrT="[Text]"/>
      <dgm:spPr/>
      <dgm:t>
        <a:bodyPr/>
        <a:lstStyle/>
        <a:p>
          <a:r>
            <a:rPr lang="en-US"/>
            <a:t>Governance</a:t>
          </a:r>
        </a:p>
      </dgm:t>
    </dgm:pt>
    <dgm:pt modelId="{71D7B10F-C02C-4A5E-8172-0410D0E80C2C}" type="parTrans" cxnId="{DB36E75B-9D72-4E1D-8E1E-147DC3BDB61D}">
      <dgm:prSet/>
      <dgm:spPr/>
      <dgm:t>
        <a:bodyPr/>
        <a:lstStyle/>
        <a:p>
          <a:endParaRPr lang="en-US"/>
        </a:p>
      </dgm:t>
    </dgm:pt>
    <dgm:pt modelId="{44FAE537-577E-4653-8A5E-361AF0CD7E98}" type="sibTrans" cxnId="{DB36E75B-9D72-4E1D-8E1E-147DC3BDB61D}">
      <dgm:prSet/>
      <dgm:spPr/>
      <dgm:t>
        <a:bodyPr/>
        <a:lstStyle/>
        <a:p>
          <a:endParaRPr lang="en-US"/>
        </a:p>
      </dgm:t>
    </dgm:pt>
    <dgm:pt modelId="{36034C57-F9D9-4682-9F9B-EAA13813D3CD}">
      <dgm:prSet phldrT="[Text]"/>
      <dgm:spPr/>
      <dgm:t>
        <a:bodyPr/>
        <a:lstStyle/>
        <a:p>
          <a:r>
            <a:rPr lang="en-US"/>
            <a:t>Economic Development</a:t>
          </a:r>
        </a:p>
      </dgm:t>
    </dgm:pt>
    <dgm:pt modelId="{C07BD320-716F-428F-8DFD-E8941F5D61E8}" type="parTrans" cxnId="{AFEF3912-91AB-4ECE-8199-9D1FCEDA2C33}">
      <dgm:prSet/>
      <dgm:spPr/>
      <dgm:t>
        <a:bodyPr/>
        <a:lstStyle/>
        <a:p>
          <a:endParaRPr lang="en-US"/>
        </a:p>
      </dgm:t>
    </dgm:pt>
    <dgm:pt modelId="{0307ABA0-5B11-483A-8F24-284A404C9440}" type="sibTrans" cxnId="{AFEF3912-91AB-4ECE-8199-9D1FCEDA2C33}">
      <dgm:prSet/>
      <dgm:spPr/>
      <dgm:t>
        <a:bodyPr/>
        <a:lstStyle/>
        <a:p>
          <a:endParaRPr lang="en-US"/>
        </a:p>
      </dgm:t>
    </dgm:pt>
    <dgm:pt modelId="{493AC8A6-9BD5-4D93-83B1-76D0B57081A7}" type="pres">
      <dgm:prSet presAssocID="{C4B992FD-5D07-407C-A3C0-13513E0E8CE0}" presName="Name0" presStyleCnt="0">
        <dgm:presLayoutVars>
          <dgm:dir/>
          <dgm:resizeHandles val="exact"/>
        </dgm:presLayoutVars>
      </dgm:prSet>
      <dgm:spPr/>
    </dgm:pt>
    <dgm:pt modelId="{E1904F3D-8B40-4C20-B8DB-11BD48DA0ED0}" type="pres">
      <dgm:prSet presAssocID="{C4B992FD-5D07-407C-A3C0-13513E0E8CE0}" presName="fgShape" presStyleLbl="fgShp" presStyleIdx="0" presStyleCnt="1"/>
      <dgm:spPr/>
    </dgm:pt>
    <dgm:pt modelId="{E4C61427-6A20-425D-9569-448A3B933C2F}" type="pres">
      <dgm:prSet presAssocID="{C4B992FD-5D07-407C-A3C0-13513E0E8CE0}" presName="linComp" presStyleCnt="0"/>
      <dgm:spPr/>
    </dgm:pt>
    <dgm:pt modelId="{A8068BEA-5FC0-48E4-BA4A-4AE47BE3A300}" type="pres">
      <dgm:prSet presAssocID="{B2B7C976-F012-4B16-97B9-B137C50D6126}" presName="compNode" presStyleCnt="0"/>
      <dgm:spPr/>
    </dgm:pt>
    <dgm:pt modelId="{60631F58-4C7B-451D-8D4B-8B1435205C51}" type="pres">
      <dgm:prSet presAssocID="{B2B7C976-F012-4B16-97B9-B137C50D6126}" presName="bkgdShape" presStyleLbl="node1" presStyleIdx="0" presStyleCnt="4"/>
      <dgm:spPr/>
    </dgm:pt>
    <dgm:pt modelId="{99D3B600-5274-48FD-9B60-D8CFB54A54DD}" type="pres">
      <dgm:prSet presAssocID="{B2B7C976-F012-4B16-97B9-B137C50D6126}" presName="nodeTx" presStyleLbl="node1" presStyleIdx="0" presStyleCnt="4">
        <dgm:presLayoutVars>
          <dgm:bulletEnabled val="1"/>
        </dgm:presLayoutVars>
      </dgm:prSet>
      <dgm:spPr/>
    </dgm:pt>
    <dgm:pt modelId="{27920793-83AD-4F4B-AC54-74267371E2A5}" type="pres">
      <dgm:prSet presAssocID="{B2B7C976-F012-4B16-97B9-B137C50D6126}" presName="invisiNode" presStyleLbl="node1" presStyleIdx="0" presStyleCnt="4"/>
      <dgm:spPr/>
    </dgm:pt>
    <dgm:pt modelId="{1772F452-9F22-4A8F-92D0-E0A1975B4316}" type="pres">
      <dgm:prSet presAssocID="{B2B7C976-F012-4B16-97B9-B137C50D6126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5DDE3EA0-D796-4A40-845A-2A236907E59C}" type="pres">
      <dgm:prSet presAssocID="{8BDA1CDB-55EB-46FD-B27C-B6FEA6283EDF}" presName="sibTrans" presStyleLbl="sibTrans2D1" presStyleIdx="0" presStyleCnt="0"/>
      <dgm:spPr/>
    </dgm:pt>
    <dgm:pt modelId="{471CC6EF-166C-4F78-8B95-B9D4E0B0DCE7}" type="pres">
      <dgm:prSet presAssocID="{9AACB56A-EA28-4366-BD71-73DDADDBD8DF}" presName="compNode" presStyleCnt="0"/>
      <dgm:spPr/>
    </dgm:pt>
    <dgm:pt modelId="{72801038-0A41-47D0-9FE5-4DD749D61FED}" type="pres">
      <dgm:prSet presAssocID="{9AACB56A-EA28-4366-BD71-73DDADDBD8DF}" presName="bkgdShape" presStyleLbl="node1" presStyleIdx="1" presStyleCnt="4" custLinFactNeighborY="5559"/>
      <dgm:spPr/>
    </dgm:pt>
    <dgm:pt modelId="{E41911DB-B137-4D59-9EBD-ECFA87D52A95}" type="pres">
      <dgm:prSet presAssocID="{9AACB56A-EA28-4366-BD71-73DDADDBD8DF}" presName="nodeTx" presStyleLbl="node1" presStyleIdx="1" presStyleCnt="4">
        <dgm:presLayoutVars>
          <dgm:bulletEnabled val="1"/>
        </dgm:presLayoutVars>
      </dgm:prSet>
      <dgm:spPr/>
    </dgm:pt>
    <dgm:pt modelId="{3F444F8E-111B-422D-B43E-AE7DF69AA766}" type="pres">
      <dgm:prSet presAssocID="{9AACB56A-EA28-4366-BD71-73DDADDBD8DF}" presName="invisiNode" presStyleLbl="node1" presStyleIdx="1" presStyleCnt="4"/>
      <dgm:spPr/>
    </dgm:pt>
    <dgm:pt modelId="{E31B546E-7D7E-4572-A061-AD1E6D890948}" type="pres">
      <dgm:prSet presAssocID="{9AACB56A-EA28-4366-BD71-73DDADDBD8DF}" presName="imagNode" presStyleLbl="fgImgPlace1" presStyleIdx="1" presStyleCnt="4" custLinFactNeighborX="0" custLinFactNeighborY="566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24427375-B1E1-4F60-B65C-D1EFEE01A109}" type="pres">
      <dgm:prSet presAssocID="{E6C05408-1CED-4FF2-B315-9AFA2A5DE400}" presName="sibTrans" presStyleLbl="sibTrans2D1" presStyleIdx="0" presStyleCnt="0"/>
      <dgm:spPr/>
    </dgm:pt>
    <dgm:pt modelId="{1D1BD93A-9918-4A68-9706-CDB36DE2150A}" type="pres">
      <dgm:prSet presAssocID="{36034C57-F9D9-4682-9F9B-EAA13813D3CD}" presName="compNode" presStyleCnt="0"/>
      <dgm:spPr/>
    </dgm:pt>
    <dgm:pt modelId="{C34AE7C2-E91A-41A5-A5B2-5673C0224146}" type="pres">
      <dgm:prSet presAssocID="{36034C57-F9D9-4682-9F9B-EAA13813D3CD}" presName="bkgdShape" presStyleLbl="node1" presStyleIdx="2" presStyleCnt="4"/>
      <dgm:spPr/>
    </dgm:pt>
    <dgm:pt modelId="{27319AB8-343D-49D0-B80A-A29F3E65A754}" type="pres">
      <dgm:prSet presAssocID="{36034C57-F9D9-4682-9F9B-EAA13813D3CD}" presName="nodeTx" presStyleLbl="node1" presStyleIdx="2" presStyleCnt="4">
        <dgm:presLayoutVars>
          <dgm:bulletEnabled val="1"/>
        </dgm:presLayoutVars>
      </dgm:prSet>
      <dgm:spPr/>
    </dgm:pt>
    <dgm:pt modelId="{AE305D9F-BDD6-4511-B07A-8D7E2579B208}" type="pres">
      <dgm:prSet presAssocID="{36034C57-F9D9-4682-9F9B-EAA13813D3CD}" presName="invisiNode" presStyleLbl="node1" presStyleIdx="2" presStyleCnt="4"/>
      <dgm:spPr/>
    </dgm:pt>
    <dgm:pt modelId="{BE895422-F30E-4774-A95F-B49969E85627}" type="pres">
      <dgm:prSet presAssocID="{36034C57-F9D9-4682-9F9B-EAA13813D3CD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62A42CEB-95A8-4833-BE0A-EDF2230FBE37}" type="pres">
      <dgm:prSet presAssocID="{0307ABA0-5B11-483A-8F24-284A404C9440}" presName="sibTrans" presStyleLbl="sibTrans2D1" presStyleIdx="0" presStyleCnt="0"/>
      <dgm:spPr/>
    </dgm:pt>
    <dgm:pt modelId="{77BDABB9-8DCA-4802-B76D-D940FDF5EE45}" type="pres">
      <dgm:prSet presAssocID="{45BF3C59-158F-4885-A6CF-80F79B5D207A}" presName="compNode" presStyleCnt="0"/>
      <dgm:spPr/>
    </dgm:pt>
    <dgm:pt modelId="{BA3FCE48-AAB2-4340-8DA4-33E15240B23D}" type="pres">
      <dgm:prSet presAssocID="{45BF3C59-158F-4885-A6CF-80F79B5D207A}" presName="bkgdShape" presStyleLbl="node1" presStyleIdx="3" presStyleCnt="4"/>
      <dgm:spPr/>
    </dgm:pt>
    <dgm:pt modelId="{409DC266-66E5-44B7-A20A-0697B4C30B37}" type="pres">
      <dgm:prSet presAssocID="{45BF3C59-158F-4885-A6CF-80F79B5D207A}" presName="nodeTx" presStyleLbl="node1" presStyleIdx="3" presStyleCnt="4">
        <dgm:presLayoutVars>
          <dgm:bulletEnabled val="1"/>
        </dgm:presLayoutVars>
      </dgm:prSet>
      <dgm:spPr/>
    </dgm:pt>
    <dgm:pt modelId="{B218DEEB-9FD9-4A22-9F83-8ACD62ADF2CE}" type="pres">
      <dgm:prSet presAssocID="{45BF3C59-158F-4885-A6CF-80F79B5D207A}" presName="invisiNode" presStyleLbl="node1" presStyleIdx="3" presStyleCnt="4"/>
      <dgm:spPr/>
    </dgm:pt>
    <dgm:pt modelId="{CB7E1CD9-2C45-4DD5-B42C-1A5A918FFA26}" type="pres">
      <dgm:prSet presAssocID="{45BF3C59-158F-4885-A6CF-80F79B5D207A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21000" r="-21000"/>
          </a:stretch>
        </a:blipFill>
      </dgm:spPr>
    </dgm:pt>
  </dgm:ptLst>
  <dgm:cxnLst>
    <dgm:cxn modelId="{AFEF3912-91AB-4ECE-8199-9D1FCEDA2C33}" srcId="{C4B992FD-5D07-407C-A3C0-13513E0E8CE0}" destId="{36034C57-F9D9-4682-9F9B-EAA13813D3CD}" srcOrd="2" destOrd="0" parTransId="{C07BD320-716F-428F-8DFD-E8941F5D61E8}" sibTransId="{0307ABA0-5B11-483A-8F24-284A404C9440}"/>
    <dgm:cxn modelId="{E060CC1E-16B4-411E-A3D6-F8B9E4D37494}" type="presOf" srcId="{45BF3C59-158F-4885-A6CF-80F79B5D207A}" destId="{409DC266-66E5-44B7-A20A-0697B4C30B37}" srcOrd="1" destOrd="0" presId="urn:microsoft.com/office/officeart/2005/8/layout/hList7"/>
    <dgm:cxn modelId="{C9855425-8309-4573-8F80-265EA56A9DB6}" type="presOf" srcId="{36034C57-F9D9-4682-9F9B-EAA13813D3CD}" destId="{27319AB8-343D-49D0-B80A-A29F3E65A754}" srcOrd="1" destOrd="0" presId="urn:microsoft.com/office/officeart/2005/8/layout/hList7"/>
    <dgm:cxn modelId="{31396E3C-2293-40AD-B3A7-89FFC80FABF9}" type="presOf" srcId="{B2B7C976-F012-4B16-97B9-B137C50D6126}" destId="{99D3B600-5274-48FD-9B60-D8CFB54A54DD}" srcOrd="1" destOrd="0" presId="urn:microsoft.com/office/officeart/2005/8/layout/hList7"/>
    <dgm:cxn modelId="{DB36E75B-9D72-4E1D-8E1E-147DC3BDB61D}" srcId="{C4B992FD-5D07-407C-A3C0-13513E0E8CE0}" destId="{45BF3C59-158F-4885-A6CF-80F79B5D207A}" srcOrd="3" destOrd="0" parTransId="{71D7B10F-C02C-4A5E-8172-0410D0E80C2C}" sibTransId="{44FAE537-577E-4653-8A5E-361AF0CD7E98}"/>
    <dgm:cxn modelId="{2137FA65-B0AD-4786-8606-8036EDD42F63}" type="presOf" srcId="{B2B7C976-F012-4B16-97B9-B137C50D6126}" destId="{60631F58-4C7B-451D-8D4B-8B1435205C51}" srcOrd="0" destOrd="0" presId="urn:microsoft.com/office/officeart/2005/8/layout/hList7"/>
    <dgm:cxn modelId="{91CE7B6F-8BE0-49D5-828D-819568901524}" type="presOf" srcId="{9AACB56A-EA28-4366-BD71-73DDADDBD8DF}" destId="{E41911DB-B137-4D59-9EBD-ECFA87D52A95}" srcOrd="1" destOrd="0" presId="urn:microsoft.com/office/officeart/2005/8/layout/hList7"/>
    <dgm:cxn modelId="{B7625E77-A2BA-4145-B2BC-63125A2E59B4}" type="presOf" srcId="{C4B992FD-5D07-407C-A3C0-13513E0E8CE0}" destId="{493AC8A6-9BD5-4D93-83B1-76D0B57081A7}" srcOrd="0" destOrd="0" presId="urn:microsoft.com/office/officeart/2005/8/layout/hList7"/>
    <dgm:cxn modelId="{B4924D79-B2A6-4F9F-A70E-EF7808E16F38}" type="presOf" srcId="{9AACB56A-EA28-4366-BD71-73DDADDBD8DF}" destId="{72801038-0A41-47D0-9FE5-4DD749D61FED}" srcOrd="0" destOrd="0" presId="urn:microsoft.com/office/officeart/2005/8/layout/hList7"/>
    <dgm:cxn modelId="{01F710A3-DC84-4794-A344-4FE856FAC94A}" type="presOf" srcId="{36034C57-F9D9-4682-9F9B-EAA13813D3CD}" destId="{C34AE7C2-E91A-41A5-A5B2-5673C0224146}" srcOrd="0" destOrd="0" presId="urn:microsoft.com/office/officeart/2005/8/layout/hList7"/>
    <dgm:cxn modelId="{5A410FA4-96CC-445B-A255-53BBEEA24137}" srcId="{C4B992FD-5D07-407C-A3C0-13513E0E8CE0}" destId="{B2B7C976-F012-4B16-97B9-B137C50D6126}" srcOrd="0" destOrd="0" parTransId="{B74F315D-690C-4E54-8761-00B1B66FCE46}" sibTransId="{8BDA1CDB-55EB-46FD-B27C-B6FEA6283EDF}"/>
    <dgm:cxn modelId="{EC0EFCB2-474B-4A1F-917B-48E882068AEB}" srcId="{C4B992FD-5D07-407C-A3C0-13513E0E8CE0}" destId="{9AACB56A-EA28-4366-BD71-73DDADDBD8DF}" srcOrd="1" destOrd="0" parTransId="{B8649800-91AA-45D8-87CA-4A5468FAAA81}" sibTransId="{E6C05408-1CED-4FF2-B315-9AFA2A5DE400}"/>
    <dgm:cxn modelId="{703CD0D1-0431-4B01-90DD-1585459AE374}" type="presOf" srcId="{E6C05408-1CED-4FF2-B315-9AFA2A5DE400}" destId="{24427375-B1E1-4F60-B65C-D1EFEE01A109}" srcOrd="0" destOrd="0" presId="urn:microsoft.com/office/officeart/2005/8/layout/hList7"/>
    <dgm:cxn modelId="{51F1D1D4-5DFF-4505-8F5C-B60CDAE5031A}" type="presOf" srcId="{45BF3C59-158F-4885-A6CF-80F79B5D207A}" destId="{BA3FCE48-AAB2-4340-8DA4-33E15240B23D}" srcOrd="0" destOrd="0" presId="urn:microsoft.com/office/officeart/2005/8/layout/hList7"/>
    <dgm:cxn modelId="{2254E5E8-CF7B-47ED-B96F-B705DBF91C6C}" type="presOf" srcId="{8BDA1CDB-55EB-46FD-B27C-B6FEA6283EDF}" destId="{5DDE3EA0-D796-4A40-845A-2A236907E59C}" srcOrd="0" destOrd="0" presId="urn:microsoft.com/office/officeart/2005/8/layout/hList7"/>
    <dgm:cxn modelId="{590948EC-F91B-438E-BDF3-35AD177B1F04}" type="presOf" srcId="{0307ABA0-5B11-483A-8F24-284A404C9440}" destId="{62A42CEB-95A8-4833-BE0A-EDF2230FBE37}" srcOrd="0" destOrd="0" presId="urn:microsoft.com/office/officeart/2005/8/layout/hList7"/>
    <dgm:cxn modelId="{12E7EAFB-FDB6-4DA4-98CC-ECD79DD72543}" type="presParOf" srcId="{493AC8A6-9BD5-4D93-83B1-76D0B57081A7}" destId="{E1904F3D-8B40-4C20-B8DB-11BD48DA0ED0}" srcOrd="0" destOrd="0" presId="urn:microsoft.com/office/officeart/2005/8/layout/hList7"/>
    <dgm:cxn modelId="{744D064F-677C-4A1E-9772-F6EF45D00005}" type="presParOf" srcId="{493AC8A6-9BD5-4D93-83B1-76D0B57081A7}" destId="{E4C61427-6A20-425D-9569-448A3B933C2F}" srcOrd="1" destOrd="0" presId="urn:microsoft.com/office/officeart/2005/8/layout/hList7"/>
    <dgm:cxn modelId="{BC481450-7671-466A-867D-16511A8BE99F}" type="presParOf" srcId="{E4C61427-6A20-425D-9569-448A3B933C2F}" destId="{A8068BEA-5FC0-48E4-BA4A-4AE47BE3A300}" srcOrd="0" destOrd="0" presId="urn:microsoft.com/office/officeart/2005/8/layout/hList7"/>
    <dgm:cxn modelId="{5CB42AAC-8E4B-4F7F-A45E-3A38D6AC4E43}" type="presParOf" srcId="{A8068BEA-5FC0-48E4-BA4A-4AE47BE3A300}" destId="{60631F58-4C7B-451D-8D4B-8B1435205C51}" srcOrd="0" destOrd="0" presId="urn:microsoft.com/office/officeart/2005/8/layout/hList7"/>
    <dgm:cxn modelId="{A6ED8B92-088A-465E-B11F-F54D6DD9BE18}" type="presParOf" srcId="{A8068BEA-5FC0-48E4-BA4A-4AE47BE3A300}" destId="{99D3B600-5274-48FD-9B60-D8CFB54A54DD}" srcOrd="1" destOrd="0" presId="urn:microsoft.com/office/officeart/2005/8/layout/hList7"/>
    <dgm:cxn modelId="{DE2887ED-4A47-4F7F-95B3-36D223426123}" type="presParOf" srcId="{A8068BEA-5FC0-48E4-BA4A-4AE47BE3A300}" destId="{27920793-83AD-4F4B-AC54-74267371E2A5}" srcOrd="2" destOrd="0" presId="urn:microsoft.com/office/officeart/2005/8/layout/hList7"/>
    <dgm:cxn modelId="{BBF8A1E2-9E9E-4E85-8526-C86DB6F61933}" type="presParOf" srcId="{A8068BEA-5FC0-48E4-BA4A-4AE47BE3A300}" destId="{1772F452-9F22-4A8F-92D0-E0A1975B4316}" srcOrd="3" destOrd="0" presId="urn:microsoft.com/office/officeart/2005/8/layout/hList7"/>
    <dgm:cxn modelId="{0C0F1BA5-3F78-451B-8F25-CCBFFA9C1AEF}" type="presParOf" srcId="{E4C61427-6A20-425D-9569-448A3B933C2F}" destId="{5DDE3EA0-D796-4A40-845A-2A236907E59C}" srcOrd="1" destOrd="0" presId="urn:microsoft.com/office/officeart/2005/8/layout/hList7"/>
    <dgm:cxn modelId="{16D9C546-E124-46D7-8AF6-D270F8EE22B1}" type="presParOf" srcId="{E4C61427-6A20-425D-9569-448A3B933C2F}" destId="{471CC6EF-166C-4F78-8B95-B9D4E0B0DCE7}" srcOrd="2" destOrd="0" presId="urn:microsoft.com/office/officeart/2005/8/layout/hList7"/>
    <dgm:cxn modelId="{B063AD7F-CEA8-4A67-BD12-7DE7974A59B0}" type="presParOf" srcId="{471CC6EF-166C-4F78-8B95-B9D4E0B0DCE7}" destId="{72801038-0A41-47D0-9FE5-4DD749D61FED}" srcOrd="0" destOrd="0" presId="urn:microsoft.com/office/officeart/2005/8/layout/hList7"/>
    <dgm:cxn modelId="{DA20D896-C073-4760-969C-66D4E535AA52}" type="presParOf" srcId="{471CC6EF-166C-4F78-8B95-B9D4E0B0DCE7}" destId="{E41911DB-B137-4D59-9EBD-ECFA87D52A95}" srcOrd="1" destOrd="0" presId="urn:microsoft.com/office/officeart/2005/8/layout/hList7"/>
    <dgm:cxn modelId="{B3364D5D-5047-443A-B8EB-F4BE423D3691}" type="presParOf" srcId="{471CC6EF-166C-4F78-8B95-B9D4E0B0DCE7}" destId="{3F444F8E-111B-422D-B43E-AE7DF69AA766}" srcOrd="2" destOrd="0" presId="urn:microsoft.com/office/officeart/2005/8/layout/hList7"/>
    <dgm:cxn modelId="{12FF7BBD-4CBC-4148-BE58-0C86CEE0DA99}" type="presParOf" srcId="{471CC6EF-166C-4F78-8B95-B9D4E0B0DCE7}" destId="{E31B546E-7D7E-4572-A061-AD1E6D890948}" srcOrd="3" destOrd="0" presId="urn:microsoft.com/office/officeart/2005/8/layout/hList7"/>
    <dgm:cxn modelId="{49BA9410-0D7A-4D08-AC01-EDEDC3334547}" type="presParOf" srcId="{E4C61427-6A20-425D-9569-448A3B933C2F}" destId="{24427375-B1E1-4F60-B65C-D1EFEE01A109}" srcOrd="3" destOrd="0" presId="urn:microsoft.com/office/officeart/2005/8/layout/hList7"/>
    <dgm:cxn modelId="{B0BD014A-9F6F-44DB-ABA4-CA87C2726B61}" type="presParOf" srcId="{E4C61427-6A20-425D-9569-448A3B933C2F}" destId="{1D1BD93A-9918-4A68-9706-CDB36DE2150A}" srcOrd="4" destOrd="0" presId="urn:microsoft.com/office/officeart/2005/8/layout/hList7"/>
    <dgm:cxn modelId="{27510D9E-B3DD-4909-84A2-353E682E9EF4}" type="presParOf" srcId="{1D1BD93A-9918-4A68-9706-CDB36DE2150A}" destId="{C34AE7C2-E91A-41A5-A5B2-5673C0224146}" srcOrd="0" destOrd="0" presId="urn:microsoft.com/office/officeart/2005/8/layout/hList7"/>
    <dgm:cxn modelId="{D16A668A-0C4D-4FDB-A30C-5CA148231158}" type="presParOf" srcId="{1D1BD93A-9918-4A68-9706-CDB36DE2150A}" destId="{27319AB8-343D-49D0-B80A-A29F3E65A754}" srcOrd="1" destOrd="0" presId="urn:microsoft.com/office/officeart/2005/8/layout/hList7"/>
    <dgm:cxn modelId="{68C07C9D-0E84-449A-AAF1-C9C7355EA181}" type="presParOf" srcId="{1D1BD93A-9918-4A68-9706-CDB36DE2150A}" destId="{AE305D9F-BDD6-4511-B07A-8D7E2579B208}" srcOrd="2" destOrd="0" presId="urn:microsoft.com/office/officeart/2005/8/layout/hList7"/>
    <dgm:cxn modelId="{B28113EB-C858-433A-B279-269B1DE6358F}" type="presParOf" srcId="{1D1BD93A-9918-4A68-9706-CDB36DE2150A}" destId="{BE895422-F30E-4774-A95F-B49969E85627}" srcOrd="3" destOrd="0" presId="urn:microsoft.com/office/officeart/2005/8/layout/hList7"/>
    <dgm:cxn modelId="{202FDFC0-4795-4BB1-B6DE-FFF8AF37B21F}" type="presParOf" srcId="{E4C61427-6A20-425D-9569-448A3B933C2F}" destId="{62A42CEB-95A8-4833-BE0A-EDF2230FBE37}" srcOrd="5" destOrd="0" presId="urn:microsoft.com/office/officeart/2005/8/layout/hList7"/>
    <dgm:cxn modelId="{2CD8CF57-3164-42B1-B859-CD699FE4A985}" type="presParOf" srcId="{E4C61427-6A20-425D-9569-448A3B933C2F}" destId="{77BDABB9-8DCA-4802-B76D-D940FDF5EE45}" srcOrd="6" destOrd="0" presId="urn:microsoft.com/office/officeart/2005/8/layout/hList7"/>
    <dgm:cxn modelId="{377476ED-E67F-42A5-AE5D-1093A1918EFD}" type="presParOf" srcId="{77BDABB9-8DCA-4802-B76D-D940FDF5EE45}" destId="{BA3FCE48-AAB2-4340-8DA4-33E15240B23D}" srcOrd="0" destOrd="0" presId="urn:microsoft.com/office/officeart/2005/8/layout/hList7"/>
    <dgm:cxn modelId="{B7632857-5AD8-4ACB-A24F-CAD16D28C6CA}" type="presParOf" srcId="{77BDABB9-8DCA-4802-B76D-D940FDF5EE45}" destId="{409DC266-66E5-44B7-A20A-0697B4C30B37}" srcOrd="1" destOrd="0" presId="urn:microsoft.com/office/officeart/2005/8/layout/hList7"/>
    <dgm:cxn modelId="{805BE6DB-9414-42E8-8CD3-8FC4D2E6BF40}" type="presParOf" srcId="{77BDABB9-8DCA-4802-B76D-D940FDF5EE45}" destId="{B218DEEB-9FD9-4A22-9F83-8ACD62ADF2CE}" srcOrd="2" destOrd="0" presId="urn:microsoft.com/office/officeart/2005/8/layout/hList7"/>
    <dgm:cxn modelId="{551B1634-07E2-4E61-B68E-C9171DB3B3D5}" type="presParOf" srcId="{77BDABB9-8DCA-4802-B76D-D940FDF5EE45}" destId="{CB7E1CD9-2C45-4DD5-B42C-1A5A918FFA2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D77EBC-0137-40FC-A8D9-E118DDC3CED2}" type="doc">
      <dgm:prSet loTypeId="urn:microsoft.com/office/officeart/2005/8/layout/cycle4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D47D524-A6BC-443C-8FB9-948F34E85D41}">
      <dgm:prSet phldrT="[Text]"/>
      <dgm:spPr/>
      <dgm:t>
        <a:bodyPr/>
        <a:lstStyle/>
        <a:p>
          <a:r>
            <a:rPr lang="en-US"/>
            <a:t>Quality of Life</a:t>
          </a:r>
        </a:p>
      </dgm:t>
    </dgm:pt>
    <dgm:pt modelId="{2F624C63-79F5-4CDD-89F2-3BBE9C886FD8}" type="parTrans" cxnId="{9D519A1E-CD66-4095-A76B-DF5BCFA55EAB}">
      <dgm:prSet/>
      <dgm:spPr/>
      <dgm:t>
        <a:bodyPr/>
        <a:lstStyle/>
        <a:p>
          <a:endParaRPr lang="en-US"/>
        </a:p>
      </dgm:t>
    </dgm:pt>
    <dgm:pt modelId="{66C7BC6F-D5D4-4C97-8903-ED240543FA2F}" type="sibTrans" cxnId="{9D519A1E-CD66-4095-A76B-DF5BCFA55EAB}">
      <dgm:prSet/>
      <dgm:spPr/>
      <dgm:t>
        <a:bodyPr/>
        <a:lstStyle/>
        <a:p>
          <a:endParaRPr lang="en-US"/>
        </a:p>
      </dgm:t>
    </dgm:pt>
    <dgm:pt modelId="{6EEB2DAF-CF42-4FB6-AB31-D5D0CE16F25B}">
      <dgm:prSet phldrT="[Text]" custT="1"/>
      <dgm:spPr/>
      <dgm:t>
        <a:bodyPr anchor="ctr" anchorCtr="0"/>
        <a:lstStyle/>
        <a:p>
          <a:r>
            <a:rPr lang="en-US" sz="1400"/>
            <a:t>What actions or policies will protect or enhance quality of life in the City? </a:t>
          </a:r>
        </a:p>
      </dgm:t>
    </dgm:pt>
    <dgm:pt modelId="{BFC02E9C-CBC8-4811-8935-D94390A0E075}" type="parTrans" cxnId="{A74B163B-2ED6-48A4-8009-27292B442471}">
      <dgm:prSet/>
      <dgm:spPr/>
      <dgm:t>
        <a:bodyPr/>
        <a:lstStyle/>
        <a:p>
          <a:endParaRPr lang="en-US"/>
        </a:p>
      </dgm:t>
    </dgm:pt>
    <dgm:pt modelId="{88BCBEA3-E72E-4D65-8FCA-0CC691168B02}" type="sibTrans" cxnId="{A74B163B-2ED6-48A4-8009-27292B442471}">
      <dgm:prSet/>
      <dgm:spPr/>
      <dgm:t>
        <a:bodyPr/>
        <a:lstStyle/>
        <a:p>
          <a:endParaRPr lang="en-US"/>
        </a:p>
      </dgm:t>
    </dgm:pt>
    <dgm:pt modelId="{70D9161F-063B-4D76-B88C-5C5206A6E2A6}">
      <dgm:prSet phldrT="[Text]"/>
      <dgm:spPr/>
      <dgm:t>
        <a:bodyPr/>
        <a:lstStyle/>
        <a:p>
          <a:r>
            <a:rPr lang="en-US"/>
            <a:t>Water &amp; Environment</a:t>
          </a:r>
        </a:p>
      </dgm:t>
    </dgm:pt>
    <dgm:pt modelId="{5A5333E2-63AD-4CF6-8EA2-81851AC3C19A}" type="parTrans" cxnId="{9A9B2D10-EF95-4AB2-B8E8-5345DF562E3D}">
      <dgm:prSet/>
      <dgm:spPr/>
      <dgm:t>
        <a:bodyPr/>
        <a:lstStyle/>
        <a:p>
          <a:endParaRPr lang="en-US"/>
        </a:p>
      </dgm:t>
    </dgm:pt>
    <dgm:pt modelId="{F36CA633-14B6-4CC7-B349-A664B48DFE47}" type="sibTrans" cxnId="{9A9B2D10-EF95-4AB2-B8E8-5345DF562E3D}">
      <dgm:prSet/>
      <dgm:spPr/>
      <dgm:t>
        <a:bodyPr/>
        <a:lstStyle/>
        <a:p>
          <a:endParaRPr lang="en-US"/>
        </a:p>
      </dgm:t>
    </dgm:pt>
    <dgm:pt modelId="{8A060F02-8916-481A-80DE-45FDCB84A3A4}">
      <dgm:prSet phldrT="[Text]" custT="1"/>
      <dgm:spPr/>
      <dgm:t>
        <a:bodyPr anchor="ctr" anchorCtr="0"/>
        <a:lstStyle/>
        <a:p>
          <a:r>
            <a:rPr lang="en-US" sz="1400"/>
            <a:t>What actions or policy should the City consider in the area of water and environment?</a:t>
          </a:r>
        </a:p>
      </dgm:t>
    </dgm:pt>
    <dgm:pt modelId="{5FF29A75-AD1E-4E29-8250-3F5091DE9441}" type="parTrans" cxnId="{0F6D0EDF-2D94-4C88-B636-AA49148E13EE}">
      <dgm:prSet/>
      <dgm:spPr/>
      <dgm:t>
        <a:bodyPr/>
        <a:lstStyle/>
        <a:p>
          <a:endParaRPr lang="en-US"/>
        </a:p>
      </dgm:t>
    </dgm:pt>
    <dgm:pt modelId="{AD4DE028-E44C-467A-86CF-592E89EEB104}" type="sibTrans" cxnId="{0F6D0EDF-2D94-4C88-B636-AA49148E13EE}">
      <dgm:prSet/>
      <dgm:spPr/>
      <dgm:t>
        <a:bodyPr/>
        <a:lstStyle/>
        <a:p>
          <a:endParaRPr lang="en-US"/>
        </a:p>
      </dgm:t>
    </dgm:pt>
    <dgm:pt modelId="{9B5D25D4-2CA1-46C0-B134-B3934EB0AE5D}">
      <dgm:prSet phldrT="[Text]"/>
      <dgm:spPr/>
      <dgm:t>
        <a:bodyPr/>
        <a:lstStyle/>
        <a:p>
          <a:r>
            <a:rPr lang="en-US"/>
            <a:t>Economic Development</a:t>
          </a:r>
        </a:p>
      </dgm:t>
    </dgm:pt>
    <dgm:pt modelId="{DFEAC7C7-C9DA-4D69-A717-DE62334E63A9}" type="parTrans" cxnId="{B9AB64F3-352B-42AF-A762-1022B7E77FE6}">
      <dgm:prSet/>
      <dgm:spPr/>
      <dgm:t>
        <a:bodyPr/>
        <a:lstStyle/>
        <a:p>
          <a:endParaRPr lang="en-US"/>
        </a:p>
      </dgm:t>
    </dgm:pt>
    <dgm:pt modelId="{27415653-6D6D-4E20-BED7-0282478134BB}" type="sibTrans" cxnId="{B9AB64F3-352B-42AF-A762-1022B7E77FE6}">
      <dgm:prSet/>
      <dgm:spPr/>
      <dgm:t>
        <a:bodyPr/>
        <a:lstStyle/>
        <a:p>
          <a:endParaRPr lang="en-US"/>
        </a:p>
      </dgm:t>
    </dgm:pt>
    <dgm:pt modelId="{3B6449E4-F60B-4BED-8CAA-AC88F0F11EF2}">
      <dgm:prSet phldrT="[Text]" custT="1"/>
      <dgm:spPr/>
      <dgm:t>
        <a:bodyPr/>
        <a:lstStyle/>
        <a:p>
          <a:pPr marL="285750" indent="-171450"/>
          <a:r>
            <a:rPr lang="en-US" sz="1400" dirty="0"/>
            <a:t>What actions or policies support economic development?</a:t>
          </a:r>
        </a:p>
      </dgm:t>
    </dgm:pt>
    <dgm:pt modelId="{D8CF7C0C-C8AC-455A-B291-E670A8E22591}" type="parTrans" cxnId="{7C25454F-13C2-41BD-8149-BB09580396C4}">
      <dgm:prSet/>
      <dgm:spPr/>
      <dgm:t>
        <a:bodyPr/>
        <a:lstStyle/>
        <a:p>
          <a:endParaRPr lang="en-US"/>
        </a:p>
      </dgm:t>
    </dgm:pt>
    <dgm:pt modelId="{5FCFD44C-9ECF-4320-9C77-7CE9725E22F9}" type="sibTrans" cxnId="{7C25454F-13C2-41BD-8149-BB09580396C4}">
      <dgm:prSet/>
      <dgm:spPr/>
      <dgm:t>
        <a:bodyPr/>
        <a:lstStyle/>
        <a:p>
          <a:endParaRPr lang="en-US"/>
        </a:p>
      </dgm:t>
    </dgm:pt>
    <dgm:pt modelId="{81EE52AA-615E-4C5A-B511-A8A15D0FE3E9}">
      <dgm:prSet phldrT="[Text]"/>
      <dgm:spPr/>
      <dgm:t>
        <a:bodyPr/>
        <a:lstStyle/>
        <a:p>
          <a:r>
            <a:rPr lang="en-US"/>
            <a:t>Governance</a:t>
          </a:r>
        </a:p>
      </dgm:t>
    </dgm:pt>
    <dgm:pt modelId="{01EF9AE8-08AF-4DC4-B361-86012EFBD52C}" type="parTrans" cxnId="{EE197B19-13E0-40AE-95F0-1579A15D10BE}">
      <dgm:prSet/>
      <dgm:spPr/>
      <dgm:t>
        <a:bodyPr/>
        <a:lstStyle/>
        <a:p>
          <a:endParaRPr lang="en-US"/>
        </a:p>
      </dgm:t>
    </dgm:pt>
    <dgm:pt modelId="{773FE8C4-37D8-4748-A8FA-B915EB2D935A}" type="sibTrans" cxnId="{EE197B19-13E0-40AE-95F0-1579A15D10BE}">
      <dgm:prSet/>
      <dgm:spPr/>
      <dgm:t>
        <a:bodyPr/>
        <a:lstStyle/>
        <a:p>
          <a:endParaRPr lang="en-US"/>
        </a:p>
      </dgm:t>
    </dgm:pt>
    <dgm:pt modelId="{488304B0-998A-4B2B-8071-B652C95E08D1}">
      <dgm:prSet phldrT="[Text]" custT="1"/>
      <dgm:spPr/>
      <dgm:t>
        <a:bodyPr anchor="t" anchorCtr="0"/>
        <a:lstStyle/>
        <a:p>
          <a:pPr defTabSz="552450"/>
          <a:r>
            <a:rPr lang="en-US" sz="1400"/>
            <a:t>What actions or policies support good governance? </a:t>
          </a:r>
        </a:p>
      </dgm:t>
    </dgm:pt>
    <dgm:pt modelId="{7495C29D-2EC0-46B2-9601-7AE41A685A06}" type="parTrans" cxnId="{C7759B04-27B4-420F-A626-B9C2888E0DC5}">
      <dgm:prSet/>
      <dgm:spPr/>
      <dgm:t>
        <a:bodyPr/>
        <a:lstStyle/>
        <a:p>
          <a:endParaRPr lang="en-US"/>
        </a:p>
      </dgm:t>
    </dgm:pt>
    <dgm:pt modelId="{4DE53D66-06B0-4FE4-BFBD-5A5B1599CCC5}" type="sibTrans" cxnId="{C7759B04-27B4-420F-A626-B9C2888E0DC5}">
      <dgm:prSet/>
      <dgm:spPr/>
      <dgm:t>
        <a:bodyPr/>
        <a:lstStyle/>
        <a:p>
          <a:endParaRPr lang="en-US"/>
        </a:p>
      </dgm:t>
    </dgm:pt>
    <dgm:pt modelId="{4D5D0187-A770-45CC-83C4-3123B9688321}">
      <dgm:prSet phldrT="[Text]" custT="1"/>
      <dgm:spPr/>
      <dgm:t>
        <a:bodyPr anchor="ctr" anchorCtr="0"/>
        <a:lstStyle/>
        <a:p>
          <a:r>
            <a:rPr lang="en-US" sz="1400"/>
            <a:t>How do you define quality of life?</a:t>
          </a:r>
        </a:p>
      </dgm:t>
    </dgm:pt>
    <dgm:pt modelId="{C614E038-FE1B-4AF3-BD7F-28981486D729}" type="parTrans" cxnId="{B459B6AB-D921-45CB-874B-4AADCD33737D}">
      <dgm:prSet/>
      <dgm:spPr/>
      <dgm:t>
        <a:bodyPr/>
        <a:lstStyle/>
        <a:p>
          <a:endParaRPr lang="en-US"/>
        </a:p>
      </dgm:t>
    </dgm:pt>
    <dgm:pt modelId="{D86916A0-5763-4604-84CB-8E8CA3FEC9C7}" type="sibTrans" cxnId="{B459B6AB-D921-45CB-874B-4AADCD33737D}">
      <dgm:prSet/>
      <dgm:spPr/>
      <dgm:t>
        <a:bodyPr/>
        <a:lstStyle/>
        <a:p>
          <a:endParaRPr lang="en-US"/>
        </a:p>
      </dgm:t>
    </dgm:pt>
    <dgm:pt modelId="{139FE4E2-D579-43B0-AFB6-43DDA5C9A55A}">
      <dgm:prSet phldrT="[Text]" custT="1"/>
      <dgm:spPr/>
      <dgm:t>
        <a:bodyPr anchor="ctr" anchorCtr="0"/>
        <a:lstStyle/>
        <a:p>
          <a:r>
            <a:rPr lang="en-US" sz="1400"/>
            <a:t>What water / environment issues are important to you?</a:t>
          </a:r>
        </a:p>
      </dgm:t>
    </dgm:pt>
    <dgm:pt modelId="{F626FBFE-3BDB-489D-906B-094657FDE55C}" type="parTrans" cxnId="{35579C28-596D-42E6-A9B6-74CBF037AA14}">
      <dgm:prSet/>
      <dgm:spPr/>
      <dgm:t>
        <a:bodyPr/>
        <a:lstStyle/>
        <a:p>
          <a:endParaRPr lang="en-US"/>
        </a:p>
      </dgm:t>
    </dgm:pt>
    <dgm:pt modelId="{9ED19D65-5720-4A1F-8302-59F1FD5C03B6}" type="sibTrans" cxnId="{35579C28-596D-42E6-A9B6-74CBF037AA14}">
      <dgm:prSet/>
      <dgm:spPr/>
      <dgm:t>
        <a:bodyPr/>
        <a:lstStyle/>
        <a:p>
          <a:endParaRPr lang="en-US"/>
        </a:p>
      </dgm:t>
    </dgm:pt>
    <dgm:pt modelId="{88EE80FD-6DB4-411F-8D72-641DB741B073}">
      <dgm:prSet phldrT="[Text]" custT="1"/>
      <dgm:spPr/>
      <dgm:t>
        <a:bodyPr anchor="t" anchorCtr="0"/>
        <a:lstStyle/>
        <a:p>
          <a:pPr defTabSz="552450"/>
          <a:r>
            <a:rPr lang="en-US" sz="1400"/>
            <a:t>What does good governance mean to you?</a:t>
          </a:r>
        </a:p>
      </dgm:t>
    </dgm:pt>
    <dgm:pt modelId="{9936845A-09C1-446E-B9A0-786FCEE7A98E}" type="parTrans" cxnId="{37D07889-D835-42CE-BB96-B35B794E39BE}">
      <dgm:prSet/>
      <dgm:spPr/>
      <dgm:t>
        <a:bodyPr/>
        <a:lstStyle/>
        <a:p>
          <a:endParaRPr lang="en-US"/>
        </a:p>
      </dgm:t>
    </dgm:pt>
    <dgm:pt modelId="{EE1DDAEA-827F-4B94-AD53-5CD2A7E33666}" type="sibTrans" cxnId="{37D07889-D835-42CE-BB96-B35B794E39BE}">
      <dgm:prSet/>
      <dgm:spPr/>
      <dgm:t>
        <a:bodyPr/>
        <a:lstStyle/>
        <a:p>
          <a:endParaRPr lang="en-US"/>
        </a:p>
      </dgm:t>
    </dgm:pt>
    <dgm:pt modelId="{B4B6DEF8-6DEA-4800-A113-1F97C3F5D8C8}">
      <dgm:prSet phldrT="[Text]" custT="1"/>
      <dgm:spPr/>
      <dgm:t>
        <a:bodyPr/>
        <a:lstStyle/>
        <a:p>
          <a:pPr marL="285750" indent="-171450"/>
          <a:r>
            <a:rPr lang="en-US" sz="1400"/>
            <a:t>What should the city consider in economic development ?</a:t>
          </a:r>
        </a:p>
      </dgm:t>
    </dgm:pt>
    <dgm:pt modelId="{08F35F0C-294C-4658-9854-50D5DCF69551}" type="parTrans" cxnId="{3419BD55-C43F-4A2B-A44C-08687C72170F}">
      <dgm:prSet/>
      <dgm:spPr/>
      <dgm:t>
        <a:bodyPr/>
        <a:lstStyle/>
        <a:p>
          <a:endParaRPr lang="en-US"/>
        </a:p>
      </dgm:t>
    </dgm:pt>
    <dgm:pt modelId="{16D4C544-D7F5-4E47-8177-02610423087D}" type="sibTrans" cxnId="{3419BD55-C43F-4A2B-A44C-08687C72170F}">
      <dgm:prSet/>
      <dgm:spPr/>
      <dgm:t>
        <a:bodyPr/>
        <a:lstStyle/>
        <a:p>
          <a:endParaRPr lang="en-US"/>
        </a:p>
      </dgm:t>
    </dgm:pt>
    <dgm:pt modelId="{47546C1E-E6DF-4923-A688-88F290028517}" type="pres">
      <dgm:prSet presAssocID="{8DD77EBC-0137-40FC-A8D9-E118DDC3CED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27ECBABE-2869-45EA-B3DC-5F5AFE40E482}" type="pres">
      <dgm:prSet presAssocID="{8DD77EBC-0137-40FC-A8D9-E118DDC3CED2}" presName="children" presStyleCnt="0"/>
      <dgm:spPr/>
    </dgm:pt>
    <dgm:pt modelId="{27E27994-D570-4B84-8A98-9E5EB6C99FA7}" type="pres">
      <dgm:prSet presAssocID="{8DD77EBC-0137-40FC-A8D9-E118DDC3CED2}" presName="child1group" presStyleCnt="0"/>
      <dgm:spPr/>
    </dgm:pt>
    <dgm:pt modelId="{40EA0FB1-EABB-4DCB-8096-BC0735884C0E}" type="pres">
      <dgm:prSet presAssocID="{8DD77EBC-0137-40FC-A8D9-E118DDC3CED2}" presName="child1" presStyleLbl="bgAcc1" presStyleIdx="0" presStyleCnt="4" custScaleX="109575" custScaleY="119894"/>
      <dgm:spPr/>
    </dgm:pt>
    <dgm:pt modelId="{CB2C2198-5A95-464E-8ADB-61E1D1D42F6D}" type="pres">
      <dgm:prSet presAssocID="{8DD77EBC-0137-40FC-A8D9-E118DDC3CED2}" presName="child1Text" presStyleLbl="bgAcc1" presStyleIdx="0" presStyleCnt="4">
        <dgm:presLayoutVars>
          <dgm:bulletEnabled val="1"/>
        </dgm:presLayoutVars>
      </dgm:prSet>
      <dgm:spPr/>
    </dgm:pt>
    <dgm:pt modelId="{001180C3-4DA3-4BD7-88E0-143FE3ABB4F4}" type="pres">
      <dgm:prSet presAssocID="{8DD77EBC-0137-40FC-A8D9-E118DDC3CED2}" presName="child2group" presStyleCnt="0"/>
      <dgm:spPr/>
    </dgm:pt>
    <dgm:pt modelId="{CEAE5756-210A-412D-BBAC-5AB67CCA8A02}" type="pres">
      <dgm:prSet presAssocID="{8DD77EBC-0137-40FC-A8D9-E118DDC3CED2}" presName="child2" presStyleLbl="bgAcc1" presStyleIdx="1" presStyleCnt="4" custScaleY="110309"/>
      <dgm:spPr/>
    </dgm:pt>
    <dgm:pt modelId="{97F61BEB-418A-421D-AE34-4EBD8A87AFFC}" type="pres">
      <dgm:prSet presAssocID="{8DD77EBC-0137-40FC-A8D9-E118DDC3CED2}" presName="child2Text" presStyleLbl="bgAcc1" presStyleIdx="1" presStyleCnt="4">
        <dgm:presLayoutVars>
          <dgm:bulletEnabled val="1"/>
        </dgm:presLayoutVars>
      </dgm:prSet>
      <dgm:spPr/>
    </dgm:pt>
    <dgm:pt modelId="{49AAA1C1-00CB-4D61-BB70-7A8BAC2DA856}" type="pres">
      <dgm:prSet presAssocID="{8DD77EBC-0137-40FC-A8D9-E118DDC3CED2}" presName="child3group" presStyleCnt="0"/>
      <dgm:spPr/>
    </dgm:pt>
    <dgm:pt modelId="{9F418FCF-3DBC-4A16-AA43-D8D4A8CCA6C2}" type="pres">
      <dgm:prSet presAssocID="{8DD77EBC-0137-40FC-A8D9-E118DDC3CED2}" presName="child3" presStyleLbl="bgAcc1" presStyleIdx="2" presStyleCnt="4" custScaleY="106838"/>
      <dgm:spPr/>
    </dgm:pt>
    <dgm:pt modelId="{2A9EA63A-86FE-47D3-BB2E-77DAB570330C}" type="pres">
      <dgm:prSet presAssocID="{8DD77EBC-0137-40FC-A8D9-E118DDC3CED2}" presName="child3Text" presStyleLbl="bgAcc1" presStyleIdx="2" presStyleCnt="4">
        <dgm:presLayoutVars>
          <dgm:bulletEnabled val="1"/>
        </dgm:presLayoutVars>
      </dgm:prSet>
      <dgm:spPr/>
    </dgm:pt>
    <dgm:pt modelId="{D535D55A-0847-41E1-8038-7B74707CE912}" type="pres">
      <dgm:prSet presAssocID="{8DD77EBC-0137-40FC-A8D9-E118DDC3CED2}" presName="child4group" presStyleCnt="0"/>
      <dgm:spPr/>
    </dgm:pt>
    <dgm:pt modelId="{56CA7401-92A6-4A3C-B420-DEB3598E4BF8}" type="pres">
      <dgm:prSet presAssocID="{8DD77EBC-0137-40FC-A8D9-E118DDC3CED2}" presName="child4" presStyleLbl="bgAcc1" presStyleIdx="3" presStyleCnt="4" custScaleY="114731"/>
      <dgm:spPr/>
    </dgm:pt>
    <dgm:pt modelId="{D254D99C-7ABD-4E44-BEB1-0CA363604D05}" type="pres">
      <dgm:prSet presAssocID="{8DD77EBC-0137-40FC-A8D9-E118DDC3CED2}" presName="child4Text" presStyleLbl="bgAcc1" presStyleIdx="3" presStyleCnt="4">
        <dgm:presLayoutVars>
          <dgm:bulletEnabled val="1"/>
        </dgm:presLayoutVars>
      </dgm:prSet>
      <dgm:spPr/>
    </dgm:pt>
    <dgm:pt modelId="{EAF94205-F856-4AD8-9FC6-7E7B2E7623DD}" type="pres">
      <dgm:prSet presAssocID="{8DD77EBC-0137-40FC-A8D9-E118DDC3CED2}" presName="childPlaceholder" presStyleCnt="0"/>
      <dgm:spPr/>
    </dgm:pt>
    <dgm:pt modelId="{2678F1AA-C508-426B-9AB0-B9BF845A71DE}" type="pres">
      <dgm:prSet presAssocID="{8DD77EBC-0137-40FC-A8D9-E118DDC3CED2}" presName="circle" presStyleCnt="0"/>
      <dgm:spPr/>
    </dgm:pt>
    <dgm:pt modelId="{A7931788-F291-4634-9830-5AC9413A5E0B}" type="pres">
      <dgm:prSet presAssocID="{8DD77EBC-0137-40FC-A8D9-E118DDC3CED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8017E81-CF53-4D1E-BD7E-328DB0962ABE}" type="pres">
      <dgm:prSet presAssocID="{8DD77EBC-0137-40FC-A8D9-E118DDC3CED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05584FE9-85A9-4A51-A143-213A504B1598}" type="pres">
      <dgm:prSet presAssocID="{8DD77EBC-0137-40FC-A8D9-E118DDC3CED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58D08096-7CBB-4DEE-A978-81A2269DBE13}" type="pres">
      <dgm:prSet presAssocID="{8DD77EBC-0137-40FC-A8D9-E118DDC3CED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6EAF0B4-2C91-423F-B537-E314B6DF1E65}" type="pres">
      <dgm:prSet presAssocID="{8DD77EBC-0137-40FC-A8D9-E118DDC3CED2}" presName="quadrantPlaceholder" presStyleCnt="0"/>
      <dgm:spPr/>
    </dgm:pt>
    <dgm:pt modelId="{EB7B025D-AD6C-4D79-9B9E-4F77697F345E}" type="pres">
      <dgm:prSet presAssocID="{8DD77EBC-0137-40FC-A8D9-E118DDC3CED2}" presName="center1" presStyleLbl="fgShp" presStyleIdx="0" presStyleCnt="2"/>
      <dgm:spPr/>
    </dgm:pt>
    <dgm:pt modelId="{008F88A7-B28D-415D-BBBC-CB93F9AFDA94}" type="pres">
      <dgm:prSet presAssocID="{8DD77EBC-0137-40FC-A8D9-E118DDC3CED2}" presName="center2" presStyleLbl="fgShp" presStyleIdx="1" presStyleCnt="2"/>
      <dgm:spPr/>
    </dgm:pt>
  </dgm:ptLst>
  <dgm:cxnLst>
    <dgm:cxn modelId="{C7759B04-27B4-420F-A626-B9C2888E0DC5}" srcId="{81EE52AA-615E-4C5A-B511-A8A15D0FE3E9}" destId="{488304B0-998A-4B2B-8071-B652C95E08D1}" srcOrd="1" destOrd="0" parTransId="{7495C29D-2EC0-46B2-9601-7AE41A685A06}" sibTransId="{4DE53D66-06B0-4FE4-BFBD-5A5B1599CCC5}"/>
    <dgm:cxn modelId="{9A9B2D10-EF95-4AB2-B8E8-5345DF562E3D}" srcId="{8DD77EBC-0137-40FC-A8D9-E118DDC3CED2}" destId="{70D9161F-063B-4D76-B88C-5C5206A6E2A6}" srcOrd="1" destOrd="0" parTransId="{5A5333E2-63AD-4CF6-8EA2-81851AC3C19A}" sibTransId="{F36CA633-14B6-4CC7-B349-A664B48DFE47}"/>
    <dgm:cxn modelId="{EE197B19-13E0-40AE-95F0-1579A15D10BE}" srcId="{8DD77EBC-0137-40FC-A8D9-E118DDC3CED2}" destId="{81EE52AA-615E-4C5A-B511-A8A15D0FE3E9}" srcOrd="3" destOrd="0" parTransId="{01EF9AE8-08AF-4DC4-B361-86012EFBD52C}" sibTransId="{773FE8C4-37D8-4748-A8FA-B915EB2D935A}"/>
    <dgm:cxn modelId="{BEBBC119-70B9-45C3-9E96-5618BA87A3BE}" type="presOf" srcId="{88EE80FD-6DB4-411F-8D72-641DB741B073}" destId="{D254D99C-7ABD-4E44-BEB1-0CA363604D05}" srcOrd="1" destOrd="0" presId="urn:microsoft.com/office/officeart/2005/8/layout/cycle4"/>
    <dgm:cxn modelId="{9D519A1E-CD66-4095-A76B-DF5BCFA55EAB}" srcId="{8DD77EBC-0137-40FC-A8D9-E118DDC3CED2}" destId="{4D47D524-A6BC-443C-8FB9-948F34E85D41}" srcOrd="0" destOrd="0" parTransId="{2F624C63-79F5-4CDD-89F2-3BBE9C886FD8}" sibTransId="{66C7BC6F-D5D4-4C97-8903-ED240543FA2F}"/>
    <dgm:cxn modelId="{35579C28-596D-42E6-A9B6-74CBF037AA14}" srcId="{70D9161F-063B-4D76-B88C-5C5206A6E2A6}" destId="{139FE4E2-D579-43B0-AFB6-43DDA5C9A55A}" srcOrd="0" destOrd="0" parTransId="{F626FBFE-3BDB-489D-906B-094657FDE55C}" sibTransId="{9ED19D65-5720-4A1F-8302-59F1FD5C03B6}"/>
    <dgm:cxn modelId="{69B5EC29-3E3E-4081-BADD-6477316F95B8}" type="presOf" srcId="{139FE4E2-D579-43B0-AFB6-43DDA5C9A55A}" destId="{97F61BEB-418A-421D-AE34-4EBD8A87AFFC}" srcOrd="1" destOrd="0" presId="urn:microsoft.com/office/officeart/2005/8/layout/cycle4"/>
    <dgm:cxn modelId="{A74B163B-2ED6-48A4-8009-27292B442471}" srcId="{4D47D524-A6BC-443C-8FB9-948F34E85D41}" destId="{6EEB2DAF-CF42-4FB6-AB31-D5D0CE16F25B}" srcOrd="1" destOrd="0" parTransId="{BFC02E9C-CBC8-4811-8935-D94390A0E075}" sibTransId="{88BCBEA3-E72E-4D65-8FCA-0CC691168B02}"/>
    <dgm:cxn modelId="{56BA1A43-47BC-4BD1-8B45-5BD55C012DCC}" type="presOf" srcId="{6EEB2DAF-CF42-4FB6-AB31-D5D0CE16F25B}" destId="{40EA0FB1-EABB-4DCB-8096-BC0735884C0E}" srcOrd="0" destOrd="1" presId="urn:microsoft.com/office/officeart/2005/8/layout/cycle4"/>
    <dgm:cxn modelId="{B000F16D-45BA-4B79-8BBC-85276EC3A4AD}" type="presOf" srcId="{8A060F02-8916-481A-80DE-45FDCB84A3A4}" destId="{97F61BEB-418A-421D-AE34-4EBD8A87AFFC}" srcOrd="1" destOrd="1" presId="urn:microsoft.com/office/officeart/2005/8/layout/cycle4"/>
    <dgm:cxn modelId="{7C25454F-13C2-41BD-8149-BB09580396C4}" srcId="{9B5D25D4-2CA1-46C0-B134-B3934EB0AE5D}" destId="{3B6449E4-F60B-4BED-8CAA-AC88F0F11EF2}" srcOrd="1" destOrd="0" parTransId="{D8CF7C0C-C8AC-455A-B291-E670A8E22591}" sibTransId="{5FCFD44C-9ECF-4320-9C77-7CE9725E22F9}"/>
    <dgm:cxn modelId="{84733470-68B5-4F40-92E4-5FAE9A431D72}" type="presOf" srcId="{4D47D524-A6BC-443C-8FB9-948F34E85D41}" destId="{A7931788-F291-4634-9830-5AC9413A5E0B}" srcOrd="0" destOrd="0" presId="urn:microsoft.com/office/officeart/2005/8/layout/cycle4"/>
    <dgm:cxn modelId="{3419BD55-C43F-4A2B-A44C-08687C72170F}" srcId="{9B5D25D4-2CA1-46C0-B134-B3934EB0AE5D}" destId="{B4B6DEF8-6DEA-4800-A113-1F97C3F5D8C8}" srcOrd="0" destOrd="0" parTransId="{08F35F0C-294C-4658-9854-50D5DCF69551}" sibTransId="{16D4C544-D7F5-4E47-8177-02610423087D}"/>
    <dgm:cxn modelId="{80693176-E126-4F7C-9BD8-AE2B294D1261}" type="presOf" srcId="{3B6449E4-F60B-4BED-8CAA-AC88F0F11EF2}" destId="{9F418FCF-3DBC-4A16-AA43-D8D4A8CCA6C2}" srcOrd="0" destOrd="1" presId="urn:microsoft.com/office/officeart/2005/8/layout/cycle4"/>
    <dgm:cxn modelId="{996E8780-01B3-45D8-95E9-890BD20CFC67}" type="presOf" srcId="{B4B6DEF8-6DEA-4800-A113-1F97C3F5D8C8}" destId="{2A9EA63A-86FE-47D3-BB2E-77DAB570330C}" srcOrd="1" destOrd="0" presId="urn:microsoft.com/office/officeart/2005/8/layout/cycle4"/>
    <dgm:cxn modelId="{37D07889-D835-42CE-BB96-B35B794E39BE}" srcId="{81EE52AA-615E-4C5A-B511-A8A15D0FE3E9}" destId="{88EE80FD-6DB4-411F-8D72-641DB741B073}" srcOrd="0" destOrd="0" parTransId="{9936845A-09C1-446E-B9A0-786FCEE7A98E}" sibTransId="{EE1DDAEA-827F-4B94-AD53-5CD2A7E33666}"/>
    <dgm:cxn modelId="{DED7AD93-7B3A-46C4-8F7B-56A5D7047F64}" type="presOf" srcId="{B4B6DEF8-6DEA-4800-A113-1F97C3F5D8C8}" destId="{9F418FCF-3DBC-4A16-AA43-D8D4A8CCA6C2}" srcOrd="0" destOrd="0" presId="urn:microsoft.com/office/officeart/2005/8/layout/cycle4"/>
    <dgm:cxn modelId="{942D959F-803A-4D2F-8A47-899580E14940}" type="presOf" srcId="{6EEB2DAF-CF42-4FB6-AB31-D5D0CE16F25B}" destId="{CB2C2198-5A95-464E-8ADB-61E1D1D42F6D}" srcOrd="1" destOrd="1" presId="urn:microsoft.com/office/officeart/2005/8/layout/cycle4"/>
    <dgm:cxn modelId="{4779E9A4-2528-4726-BD54-1526DED69876}" type="presOf" srcId="{488304B0-998A-4B2B-8071-B652C95E08D1}" destId="{56CA7401-92A6-4A3C-B420-DEB3598E4BF8}" srcOrd="0" destOrd="1" presId="urn:microsoft.com/office/officeart/2005/8/layout/cycle4"/>
    <dgm:cxn modelId="{8800CAA8-95D3-4183-B787-D7A63352438B}" type="presOf" srcId="{70D9161F-063B-4D76-B88C-5C5206A6E2A6}" destId="{78017E81-CF53-4D1E-BD7E-328DB0962ABE}" srcOrd="0" destOrd="0" presId="urn:microsoft.com/office/officeart/2005/8/layout/cycle4"/>
    <dgm:cxn modelId="{B459B6AB-D921-45CB-874B-4AADCD33737D}" srcId="{4D47D524-A6BC-443C-8FB9-948F34E85D41}" destId="{4D5D0187-A770-45CC-83C4-3123B9688321}" srcOrd="0" destOrd="0" parTransId="{C614E038-FE1B-4AF3-BD7F-28981486D729}" sibTransId="{D86916A0-5763-4604-84CB-8E8CA3FEC9C7}"/>
    <dgm:cxn modelId="{F7D395AF-9D22-4302-9F3B-EAB72F86E273}" type="presOf" srcId="{9B5D25D4-2CA1-46C0-B134-B3934EB0AE5D}" destId="{05584FE9-85A9-4A51-A143-213A504B1598}" srcOrd="0" destOrd="0" presId="urn:microsoft.com/office/officeart/2005/8/layout/cycle4"/>
    <dgm:cxn modelId="{4A3A41B5-2BC8-44A8-BEEA-1D541E9D4104}" type="presOf" srcId="{88EE80FD-6DB4-411F-8D72-641DB741B073}" destId="{56CA7401-92A6-4A3C-B420-DEB3598E4BF8}" srcOrd="0" destOrd="0" presId="urn:microsoft.com/office/officeart/2005/8/layout/cycle4"/>
    <dgm:cxn modelId="{FB7D47B9-E988-4359-97C8-047A81C30F99}" type="presOf" srcId="{4D5D0187-A770-45CC-83C4-3123B9688321}" destId="{40EA0FB1-EABB-4DCB-8096-BC0735884C0E}" srcOrd="0" destOrd="0" presId="urn:microsoft.com/office/officeart/2005/8/layout/cycle4"/>
    <dgm:cxn modelId="{F210DBC1-868A-4B8F-B896-E1403E4B3807}" type="presOf" srcId="{8A060F02-8916-481A-80DE-45FDCB84A3A4}" destId="{CEAE5756-210A-412D-BBAC-5AB67CCA8A02}" srcOrd="0" destOrd="1" presId="urn:microsoft.com/office/officeart/2005/8/layout/cycle4"/>
    <dgm:cxn modelId="{370656C4-CDE8-4EC4-B063-19A82A7E7628}" type="presOf" srcId="{4D5D0187-A770-45CC-83C4-3123B9688321}" destId="{CB2C2198-5A95-464E-8ADB-61E1D1D42F6D}" srcOrd="1" destOrd="0" presId="urn:microsoft.com/office/officeart/2005/8/layout/cycle4"/>
    <dgm:cxn modelId="{060F0ECA-1038-4E93-AB8C-4BF1C25D7759}" type="presOf" srcId="{8DD77EBC-0137-40FC-A8D9-E118DDC3CED2}" destId="{47546C1E-E6DF-4923-A688-88F290028517}" srcOrd="0" destOrd="0" presId="urn:microsoft.com/office/officeart/2005/8/layout/cycle4"/>
    <dgm:cxn modelId="{0E6C2FDC-1F80-4885-9950-0664F13A0661}" type="presOf" srcId="{139FE4E2-D579-43B0-AFB6-43DDA5C9A55A}" destId="{CEAE5756-210A-412D-BBAC-5AB67CCA8A02}" srcOrd="0" destOrd="0" presId="urn:microsoft.com/office/officeart/2005/8/layout/cycle4"/>
    <dgm:cxn modelId="{0F6D0EDF-2D94-4C88-B636-AA49148E13EE}" srcId="{70D9161F-063B-4D76-B88C-5C5206A6E2A6}" destId="{8A060F02-8916-481A-80DE-45FDCB84A3A4}" srcOrd="1" destOrd="0" parTransId="{5FF29A75-AD1E-4E29-8250-3F5091DE9441}" sibTransId="{AD4DE028-E44C-467A-86CF-592E89EEB104}"/>
    <dgm:cxn modelId="{AA825ADF-417D-4B78-A9C3-D4D7738BFA64}" type="presOf" srcId="{488304B0-998A-4B2B-8071-B652C95E08D1}" destId="{D254D99C-7ABD-4E44-BEB1-0CA363604D05}" srcOrd="1" destOrd="1" presId="urn:microsoft.com/office/officeart/2005/8/layout/cycle4"/>
    <dgm:cxn modelId="{E630F3E9-4A6E-40B4-95BC-1BD2941306A8}" type="presOf" srcId="{81EE52AA-615E-4C5A-B511-A8A15D0FE3E9}" destId="{58D08096-7CBB-4DEE-A978-81A2269DBE13}" srcOrd="0" destOrd="0" presId="urn:microsoft.com/office/officeart/2005/8/layout/cycle4"/>
    <dgm:cxn modelId="{DBF305EE-8D25-4078-9C11-A72F88CA2D80}" type="presOf" srcId="{3B6449E4-F60B-4BED-8CAA-AC88F0F11EF2}" destId="{2A9EA63A-86FE-47D3-BB2E-77DAB570330C}" srcOrd="1" destOrd="1" presId="urn:microsoft.com/office/officeart/2005/8/layout/cycle4"/>
    <dgm:cxn modelId="{B9AB64F3-352B-42AF-A762-1022B7E77FE6}" srcId="{8DD77EBC-0137-40FC-A8D9-E118DDC3CED2}" destId="{9B5D25D4-2CA1-46C0-B134-B3934EB0AE5D}" srcOrd="2" destOrd="0" parTransId="{DFEAC7C7-C9DA-4D69-A717-DE62334E63A9}" sibTransId="{27415653-6D6D-4E20-BED7-0282478134BB}"/>
    <dgm:cxn modelId="{14D2BA9A-5E0F-4996-8BF8-B5B78D01E09B}" type="presParOf" srcId="{47546C1E-E6DF-4923-A688-88F290028517}" destId="{27ECBABE-2869-45EA-B3DC-5F5AFE40E482}" srcOrd="0" destOrd="0" presId="urn:microsoft.com/office/officeart/2005/8/layout/cycle4"/>
    <dgm:cxn modelId="{A15A7D13-558A-44B3-BB8F-873CCCEB2815}" type="presParOf" srcId="{27ECBABE-2869-45EA-B3DC-5F5AFE40E482}" destId="{27E27994-D570-4B84-8A98-9E5EB6C99FA7}" srcOrd="0" destOrd="0" presId="urn:microsoft.com/office/officeart/2005/8/layout/cycle4"/>
    <dgm:cxn modelId="{CDCACDAB-E8FF-458A-8E38-13D7B4A15EA1}" type="presParOf" srcId="{27E27994-D570-4B84-8A98-9E5EB6C99FA7}" destId="{40EA0FB1-EABB-4DCB-8096-BC0735884C0E}" srcOrd="0" destOrd="0" presId="urn:microsoft.com/office/officeart/2005/8/layout/cycle4"/>
    <dgm:cxn modelId="{2C39EB1B-CE7B-4974-B64B-C047BB5D3D80}" type="presParOf" srcId="{27E27994-D570-4B84-8A98-9E5EB6C99FA7}" destId="{CB2C2198-5A95-464E-8ADB-61E1D1D42F6D}" srcOrd="1" destOrd="0" presId="urn:microsoft.com/office/officeart/2005/8/layout/cycle4"/>
    <dgm:cxn modelId="{1EDAB22F-82ED-4ACF-ABAE-4E18D444D67B}" type="presParOf" srcId="{27ECBABE-2869-45EA-B3DC-5F5AFE40E482}" destId="{001180C3-4DA3-4BD7-88E0-143FE3ABB4F4}" srcOrd="1" destOrd="0" presId="urn:microsoft.com/office/officeart/2005/8/layout/cycle4"/>
    <dgm:cxn modelId="{999F4D3E-72A9-4850-BBD7-CD074F1BFEB2}" type="presParOf" srcId="{001180C3-4DA3-4BD7-88E0-143FE3ABB4F4}" destId="{CEAE5756-210A-412D-BBAC-5AB67CCA8A02}" srcOrd="0" destOrd="0" presId="urn:microsoft.com/office/officeart/2005/8/layout/cycle4"/>
    <dgm:cxn modelId="{8A054E13-1ABA-4376-BFC0-ADEF794B7DC0}" type="presParOf" srcId="{001180C3-4DA3-4BD7-88E0-143FE3ABB4F4}" destId="{97F61BEB-418A-421D-AE34-4EBD8A87AFFC}" srcOrd="1" destOrd="0" presId="urn:microsoft.com/office/officeart/2005/8/layout/cycle4"/>
    <dgm:cxn modelId="{4DE374B0-2DB6-4168-959F-FD07D1874196}" type="presParOf" srcId="{27ECBABE-2869-45EA-B3DC-5F5AFE40E482}" destId="{49AAA1C1-00CB-4D61-BB70-7A8BAC2DA856}" srcOrd="2" destOrd="0" presId="urn:microsoft.com/office/officeart/2005/8/layout/cycle4"/>
    <dgm:cxn modelId="{12B35487-C5D6-4FA5-81CF-7F593ACFD4A7}" type="presParOf" srcId="{49AAA1C1-00CB-4D61-BB70-7A8BAC2DA856}" destId="{9F418FCF-3DBC-4A16-AA43-D8D4A8CCA6C2}" srcOrd="0" destOrd="0" presId="urn:microsoft.com/office/officeart/2005/8/layout/cycle4"/>
    <dgm:cxn modelId="{0788D04C-1019-4E36-A8F1-C7CDF13D8552}" type="presParOf" srcId="{49AAA1C1-00CB-4D61-BB70-7A8BAC2DA856}" destId="{2A9EA63A-86FE-47D3-BB2E-77DAB570330C}" srcOrd="1" destOrd="0" presId="urn:microsoft.com/office/officeart/2005/8/layout/cycle4"/>
    <dgm:cxn modelId="{99A8F7EF-0BC4-4E99-89A5-EC53F6B8905B}" type="presParOf" srcId="{27ECBABE-2869-45EA-B3DC-5F5AFE40E482}" destId="{D535D55A-0847-41E1-8038-7B74707CE912}" srcOrd="3" destOrd="0" presId="urn:microsoft.com/office/officeart/2005/8/layout/cycle4"/>
    <dgm:cxn modelId="{22BC8D62-48A0-4047-9395-EDF6555339C4}" type="presParOf" srcId="{D535D55A-0847-41E1-8038-7B74707CE912}" destId="{56CA7401-92A6-4A3C-B420-DEB3598E4BF8}" srcOrd="0" destOrd="0" presId="urn:microsoft.com/office/officeart/2005/8/layout/cycle4"/>
    <dgm:cxn modelId="{094244D8-EE75-4ED2-A96F-12D95FCC9CBD}" type="presParOf" srcId="{D535D55A-0847-41E1-8038-7B74707CE912}" destId="{D254D99C-7ABD-4E44-BEB1-0CA363604D05}" srcOrd="1" destOrd="0" presId="urn:microsoft.com/office/officeart/2005/8/layout/cycle4"/>
    <dgm:cxn modelId="{10B63C57-AC60-479A-95CA-4B1D2A672249}" type="presParOf" srcId="{27ECBABE-2869-45EA-B3DC-5F5AFE40E482}" destId="{EAF94205-F856-4AD8-9FC6-7E7B2E7623DD}" srcOrd="4" destOrd="0" presId="urn:microsoft.com/office/officeart/2005/8/layout/cycle4"/>
    <dgm:cxn modelId="{AEBCFBF7-69EA-44D6-A38E-2C4D563148FA}" type="presParOf" srcId="{47546C1E-E6DF-4923-A688-88F290028517}" destId="{2678F1AA-C508-426B-9AB0-B9BF845A71DE}" srcOrd="1" destOrd="0" presId="urn:microsoft.com/office/officeart/2005/8/layout/cycle4"/>
    <dgm:cxn modelId="{7A2DBE4F-277C-48B3-A09E-88904B54D801}" type="presParOf" srcId="{2678F1AA-C508-426B-9AB0-B9BF845A71DE}" destId="{A7931788-F291-4634-9830-5AC9413A5E0B}" srcOrd="0" destOrd="0" presId="urn:microsoft.com/office/officeart/2005/8/layout/cycle4"/>
    <dgm:cxn modelId="{D50F9849-C3A0-4806-9251-6E4A94B0555D}" type="presParOf" srcId="{2678F1AA-C508-426B-9AB0-B9BF845A71DE}" destId="{78017E81-CF53-4D1E-BD7E-328DB0962ABE}" srcOrd="1" destOrd="0" presId="urn:microsoft.com/office/officeart/2005/8/layout/cycle4"/>
    <dgm:cxn modelId="{3B54C3B9-A8F8-4BF3-825B-506A0C836E6F}" type="presParOf" srcId="{2678F1AA-C508-426B-9AB0-B9BF845A71DE}" destId="{05584FE9-85A9-4A51-A143-213A504B1598}" srcOrd="2" destOrd="0" presId="urn:microsoft.com/office/officeart/2005/8/layout/cycle4"/>
    <dgm:cxn modelId="{5B4A670C-45E8-4D18-A940-B9E20D7A4BBD}" type="presParOf" srcId="{2678F1AA-C508-426B-9AB0-B9BF845A71DE}" destId="{58D08096-7CBB-4DEE-A978-81A2269DBE13}" srcOrd="3" destOrd="0" presId="urn:microsoft.com/office/officeart/2005/8/layout/cycle4"/>
    <dgm:cxn modelId="{8E217F05-D520-40B5-BF73-C949B91B02FA}" type="presParOf" srcId="{2678F1AA-C508-426B-9AB0-B9BF845A71DE}" destId="{76EAF0B4-2C91-423F-B537-E314B6DF1E65}" srcOrd="4" destOrd="0" presId="urn:microsoft.com/office/officeart/2005/8/layout/cycle4"/>
    <dgm:cxn modelId="{2970DFC1-D58A-45F2-AD3D-09A7A7D5030D}" type="presParOf" srcId="{47546C1E-E6DF-4923-A688-88F290028517}" destId="{EB7B025D-AD6C-4D79-9B9E-4F77697F345E}" srcOrd="2" destOrd="0" presId="urn:microsoft.com/office/officeart/2005/8/layout/cycle4"/>
    <dgm:cxn modelId="{500429EA-39B0-446E-A6C6-CF3057B4D206}" type="presParOf" srcId="{47546C1E-E6DF-4923-A688-88F290028517}" destId="{008F88A7-B28D-415D-BBBC-CB93F9AFDA9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698E3-550D-4405-B962-6FF1655A1969}">
      <dsp:nvSpPr>
        <dsp:cNvPr id="0" name=""/>
        <dsp:cNvSpPr/>
      </dsp:nvSpPr>
      <dsp:spPr>
        <a:xfrm>
          <a:off x="1626" y="0"/>
          <a:ext cx="2530887" cy="432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Dr. Margaret Banyan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FGCU Professor</a:t>
          </a:r>
        </a:p>
      </dsp:txBody>
      <dsp:txXfrm>
        <a:off x="1626" y="1728257"/>
        <a:ext cx="2530887" cy="1728257"/>
      </dsp:txXfrm>
    </dsp:sp>
    <dsp:sp modelId="{ECCC4021-2584-400D-A144-7BE47ABE626A}">
      <dsp:nvSpPr>
        <dsp:cNvPr id="0" name=""/>
        <dsp:cNvSpPr/>
      </dsp:nvSpPr>
      <dsp:spPr>
        <a:xfrm>
          <a:off x="547683" y="259238"/>
          <a:ext cx="1438774" cy="1438774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8CF83-899C-4004-B967-1CE556DE537C}">
      <dsp:nvSpPr>
        <dsp:cNvPr id="0" name=""/>
        <dsp:cNvSpPr/>
      </dsp:nvSpPr>
      <dsp:spPr>
        <a:xfrm>
          <a:off x="2608440" y="0"/>
          <a:ext cx="2530887" cy="432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Stantec Team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Carmen Monroy, MPA</a:t>
          </a:r>
        </a:p>
      </dsp:txBody>
      <dsp:txXfrm>
        <a:off x="2608440" y="1728257"/>
        <a:ext cx="2530887" cy="1728257"/>
      </dsp:txXfrm>
    </dsp:sp>
    <dsp:sp modelId="{F0CBDCE5-1FDE-49EE-BC9C-746131DD7AE9}">
      <dsp:nvSpPr>
        <dsp:cNvPr id="0" name=""/>
        <dsp:cNvSpPr/>
      </dsp:nvSpPr>
      <dsp:spPr>
        <a:xfrm>
          <a:off x="3154497" y="259238"/>
          <a:ext cx="1438774" cy="1438774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40" t="-1098" r="-6240" b="-18132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41F60-A3CB-4D56-A5B8-E44305B82693}">
      <dsp:nvSpPr>
        <dsp:cNvPr id="0" name=""/>
        <dsp:cNvSpPr/>
      </dsp:nvSpPr>
      <dsp:spPr>
        <a:xfrm>
          <a:off x="5215254" y="0"/>
          <a:ext cx="2530887" cy="4320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Erica McCaughey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FGCU Graduate Student</a:t>
          </a:r>
        </a:p>
      </dsp:txBody>
      <dsp:txXfrm>
        <a:off x="5215254" y="1728257"/>
        <a:ext cx="2530887" cy="1728257"/>
      </dsp:txXfrm>
    </dsp:sp>
    <dsp:sp modelId="{9E2D789F-8C77-45A5-A7CD-5D68BF0164B2}">
      <dsp:nvSpPr>
        <dsp:cNvPr id="0" name=""/>
        <dsp:cNvSpPr/>
      </dsp:nvSpPr>
      <dsp:spPr>
        <a:xfrm>
          <a:off x="5761311" y="259238"/>
          <a:ext cx="1438774" cy="14387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A3253-85E2-4207-83D1-98805378EECE}">
      <dsp:nvSpPr>
        <dsp:cNvPr id="0" name=""/>
        <dsp:cNvSpPr/>
      </dsp:nvSpPr>
      <dsp:spPr>
        <a:xfrm>
          <a:off x="309910" y="3456515"/>
          <a:ext cx="7127947" cy="648096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4E884-C440-48B0-9677-B32AFD780BAE}">
      <dsp:nvSpPr>
        <dsp:cNvPr id="0" name=""/>
        <dsp:cNvSpPr/>
      </dsp:nvSpPr>
      <dsp:spPr>
        <a:xfrm rot="5400000">
          <a:off x="523166" y="1064482"/>
          <a:ext cx="1565789" cy="260543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DA412-805D-4649-85CE-D984BE3ED6C3}">
      <dsp:nvSpPr>
        <dsp:cNvPr id="0" name=""/>
        <dsp:cNvSpPr/>
      </dsp:nvSpPr>
      <dsp:spPr>
        <a:xfrm>
          <a:off x="261796" y="1842947"/>
          <a:ext cx="2352204" cy="2061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Comprehensive Plan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Broad / long term intent</a:t>
          </a:r>
        </a:p>
      </dsp:txBody>
      <dsp:txXfrm>
        <a:off x="261796" y="1842947"/>
        <a:ext cx="2352204" cy="2061845"/>
      </dsp:txXfrm>
    </dsp:sp>
    <dsp:sp modelId="{9ABB5B79-3707-4757-838F-FA865889E7F4}">
      <dsp:nvSpPr>
        <dsp:cNvPr id="0" name=""/>
        <dsp:cNvSpPr/>
      </dsp:nvSpPr>
      <dsp:spPr>
        <a:xfrm>
          <a:off x="2170189" y="872667"/>
          <a:ext cx="443812" cy="443812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84FB7-A681-4866-B227-70B19ABE51BD}">
      <dsp:nvSpPr>
        <dsp:cNvPr id="0" name=""/>
        <dsp:cNvSpPr/>
      </dsp:nvSpPr>
      <dsp:spPr>
        <a:xfrm rot="5400000">
          <a:off x="3402723" y="351932"/>
          <a:ext cx="1565789" cy="260543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A3359-6E32-4EF4-B4AE-525358C46982}">
      <dsp:nvSpPr>
        <dsp:cNvPr id="0" name=""/>
        <dsp:cNvSpPr/>
      </dsp:nvSpPr>
      <dsp:spPr>
        <a:xfrm>
          <a:off x="3141354" y="1130397"/>
          <a:ext cx="2352204" cy="2061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Land Development Code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Specific development regulations</a:t>
          </a:r>
        </a:p>
      </dsp:txBody>
      <dsp:txXfrm>
        <a:off x="3141354" y="1130397"/>
        <a:ext cx="2352204" cy="2061845"/>
      </dsp:txXfrm>
    </dsp:sp>
    <dsp:sp modelId="{77B9DAB0-2356-4EB4-8148-A6F739161FEC}">
      <dsp:nvSpPr>
        <dsp:cNvPr id="0" name=""/>
        <dsp:cNvSpPr/>
      </dsp:nvSpPr>
      <dsp:spPr>
        <a:xfrm>
          <a:off x="5049746" y="160117"/>
          <a:ext cx="443812" cy="443812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7FC61-D1A9-40B4-8669-A1F82C80EABE}">
      <dsp:nvSpPr>
        <dsp:cNvPr id="0" name=""/>
        <dsp:cNvSpPr/>
      </dsp:nvSpPr>
      <dsp:spPr>
        <a:xfrm rot="5400000">
          <a:off x="6282281" y="-360616"/>
          <a:ext cx="1565789" cy="260543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3E459-E14D-4BBF-A438-8AAA8096DBEC}">
      <dsp:nvSpPr>
        <dsp:cNvPr id="0" name=""/>
        <dsp:cNvSpPr/>
      </dsp:nvSpPr>
      <dsp:spPr>
        <a:xfrm>
          <a:off x="6020912" y="417848"/>
          <a:ext cx="2352204" cy="20618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Strategic Plan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Priorities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Funding</a:t>
          </a:r>
        </a:p>
      </dsp:txBody>
      <dsp:txXfrm>
        <a:off x="6020912" y="417848"/>
        <a:ext cx="2352204" cy="2061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31F58-4C7B-451D-8D4B-8B1435205C51}">
      <dsp:nvSpPr>
        <dsp:cNvPr id="0" name=""/>
        <dsp:cNvSpPr/>
      </dsp:nvSpPr>
      <dsp:spPr>
        <a:xfrm>
          <a:off x="1758" y="0"/>
          <a:ext cx="1842932" cy="49592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Quality of Life</a:t>
          </a:r>
        </a:p>
      </dsp:txBody>
      <dsp:txXfrm>
        <a:off x="1758" y="1983710"/>
        <a:ext cx="1842932" cy="1983710"/>
      </dsp:txXfrm>
    </dsp:sp>
    <dsp:sp modelId="{1772F452-9F22-4A8F-92D0-E0A1975B4316}">
      <dsp:nvSpPr>
        <dsp:cNvPr id="0" name=""/>
        <dsp:cNvSpPr/>
      </dsp:nvSpPr>
      <dsp:spPr>
        <a:xfrm>
          <a:off x="97505" y="297556"/>
          <a:ext cx="1651438" cy="165143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01038-0A41-47D0-9FE5-4DD749D61FED}">
      <dsp:nvSpPr>
        <dsp:cNvPr id="0" name=""/>
        <dsp:cNvSpPr/>
      </dsp:nvSpPr>
      <dsp:spPr>
        <a:xfrm>
          <a:off x="1899978" y="0"/>
          <a:ext cx="1842932" cy="4959275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Water &amp; Environment</a:t>
          </a:r>
        </a:p>
      </dsp:txBody>
      <dsp:txXfrm>
        <a:off x="1899978" y="1983710"/>
        <a:ext cx="1842932" cy="1983710"/>
      </dsp:txXfrm>
    </dsp:sp>
    <dsp:sp modelId="{E31B546E-7D7E-4572-A061-AD1E6D890948}">
      <dsp:nvSpPr>
        <dsp:cNvPr id="0" name=""/>
        <dsp:cNvSpPr/>
      </dsp:nvSpPr>
      <dsp:spPr>
        <a:xfrm>
          <a:off x="1995725" y="306903"/>
          <a:ext cx="1651438" cy="1651438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AE7C2-E91A-41A5-A5B2-5673C0224146}">
      <dsp:nvSpPr>
        <dsp:cNvPr id="0" name=""/>
        <dsp:cNvSpPr/>
      </dsp:nvSpPr>
      <dsp:spPr>
        <a:xfrm>
          <a:off x="3798198" y="0"/>
          <a:ext cx="1842932" cy="4959275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Economic Development</a:t>
          </a:r>
        </a:p>
      </dsp:txBody>
      <dsp:txXfrm>
        <a:off x="3798198" y="1983710"/>
        <a:ext cx="1842932" cy="1983710"/>
      </dsp:txXfrm>
    </dsp:sp>
    <dsp:sp modelId="{BE895422-F30E-4774-A95F-B49969E85627}">
      <dsp:nvSpPr>
        <dsp:cNvPr id="0" name=""/>
        <dsp:cNvSpPr/>
      </dsp:nvSpPr>
      <dsp:spPr>
        <a:xfrm>
          <a:off x="3893945" y="297556"/>
          <a:ext cx="1651438" cy="1651438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FCE48-AAB2-4340-8DA4-33E15240B23D}">
      <dsp:nvSpPr>
        <dsp:cNvPr id="0" name=""/>
        <dsp:cNvSpPr/>
      </dsp:nvSpPr>
      <dsp:spPr>
        <a:xfrm>
          <a:off x="5696419" y="0"/>
          <a:ext cx="1842932" cy="495927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Governance</a:t>
          </a:r>
        </a:p>
      </dsp:txBody>
      <dsp:txXfrm>
        <a:off x="5696419" y="1983710"/>
        <a:ext cx="1842932" cy="1983710"/>
      </dsp:txXfrm>
    </dsp:sp>
    <dsp:sp modelId="{CB7E1CD9-2C45-4DD5-B42C-1A5A918FFA26}">
      <dsp:nvSpPr>
        <dsp:cNvPr id="0" name=""/>
        <dsp:cNvSpPr/>
      </dsp:nvSpPr>
      <dsp:spPr>
        <a:xfrm>
          <a:off x="5792166" y="297556"/>
          <a:ext cx="1651438" cy="1651438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904F3D-8B40-4C20-B8DB-11BD48DA0ED0}">
      <dsp:nvSpPr>
        <dsp:cNvPr id="0" name=""/>
        <dsp:cNvSpPr/>
      </dsp:nvSpPr>
      <dsp:spPr>
        <a:xfrm>
          <a:off x="301644" y="3967420"/>
          <a:ext cx="6937821" cy="743891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18FCF-3DBC-4A16-AA43-D8D4A8CCA6C2}">
      <dsp:nvSpPr>
        <dsp:cNvPr id="0" name=""/>
        <dsp:cNvSpPr/>
      </dsp:nvSpPr>
      <dsp:spPr>
        <a:xfrm>
          <a:off x="4969279" y="4352878"/>
          <a:ext cx="2991827" cy="20705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285750" lvl="1" indent="-17145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What should the city consider in economic development ?</a:t>
          </a:r>
        </a:p>
        <a:p>
          <a:pPr marL="285750" lvl="1" indent="-17145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What actions or policies support economic development?</a:t>
          </a:r>
        </a:p>
      </dsp:txBody>
      <dsp:txXfrm>
        <a:off x="5912310" y="4915998"/>
        <a:ext cx="2003313" cy="1461945"/>
      </dsp:txXfrm>
    </dsp:sp>
    <dsp:sp modelId="{56CA7401-92A6-4A3C-B420-DEB3598E4BF8}">
      <dsp:nvSpPr>
        <dsp:cNvPr id="0" name=""/>
        <dsp:cNvSpPr/>
      </dsp:nvSpPr>
      <dsp:spPr>
        <a:xfrm>
          <a:off x="87876" y="4276394"/>
          <a:ext cx="2991827" cy="22235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55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What does good governance mean to you?</a:t>
          </a:r>
        </a:p>
        <a:p>
          <a:pPr marL="114300" lvl="1" indent="-114300" algn="l" defTabSz="55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What actions or policies support good governance? </a:t>
          </a:r>
        </a:p>
      </dsp:txBody>
      <dsp:txXfrm>
        <a:off x="136719" y="4881116"/>
        <a:ext cx="1996593" cy="1569951"/>
      </dsp:txXfrm>
    </dsp:sp>
    <dsp:sp modelId="{CEAE5756-210A-412D-BBAC-5AB67CCA8A02}">
      <dsp:nvSpPr>
        <dsp:cNvPr id="0" name=""/>
        <dsp:cNvSpPr/>
      </dsp:nvSpPr>
      <dsp:spPr>
        <a:xfrm>
          <a:off x="4969279" y="200938"/>
          <a:ext cx="2991827" cy="21378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What water / environment issues are important to you?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What actions or policy should the City consider in the area of water and environment?</a:t>
          </a:r>
        </a:p>
      </dsp:txBody>
      <dsp:txXfrm>
        <a:off x="5913788" y="247899"/>
        <a:ext cx="2000357" cy="1509440"/>
      </dsp:txXfrm>
    </dsp:sp>
    <dsp:sp modelId="{40EA0FB1-EABB-4DCB-8096-BC0735884C0E}">
      <dsp:nvSpPr>
        <dsp:cNvPr id="0" name=""/>
        <dsp:cNvSpPr/>
      </dsp:nvSpPr>
      <dsp:spPr>
        <a:xfrm>
          <a:off x="-55357" y="108059"/>
          <a:ext cx="3278295" cy="2323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How do you define quality of life?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What actions or policies will protect or enhance quality of life in the City? </a:t>
          </a:r>
        </a:p>
      </dsp:txBody>
      <dsp:txXfrm>
        <a:off x="-4316" y="159100"/>
        <a:ext cx="2192724" cy="1640600"/>
      </dsp:txXfrm>
    </dsp:sp>
    <dsp:sp modelId="{A7931788-F291-4634-9830-5AC9413A5E0B}">
      <dsp:nvSpPr>
        <dsp:cNvPr id="0" name=""/>
        <dsp:cNvSpPr/>
      </dsp:nvSpPr>
      <dsp:spPr>
        <a:xfrm>
          <a:off x="1269920" y="621030"/>
          <a:ext cx="2622391" cy="26223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Quality of Life</a:t>
          </a:r>
        </a:p>
      </dsp:txBody>
      <dsp:txXfrm>
        <a:off x="2038001" y="1389111"/>
        <a:ext cx="1854310" cy="1854310"/>
      </dsp:txXfrm>
    </dsp:sp>
    <dsp:sp modelId="{78017E81-CF53-4D1E-BD7E-328DB0962ABE}">
      <dsp:nvSpPr>
        <dsp:cNvPr id="0" name=""/>
        <dsp:cNvSpPr/>
      </dsp:nvSpPr>
      <dsp:spPr>
        <a:xfrm rot="5400000">
          <a:off x="4013438" y="621030"/>
          <a:ext cx="2622391" cy="2622391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Water &amp; Environment</a:t>
          </a:r>
        </a:p>
      </dsp:txBody>
      <dsp:txXfrm rot="-5400000">
        <a:off x="4013438" y="1389111"/>
        <a:ext cx="1854310" cy="1854310"/>
      </dsp:txXfrm>
    </dsp:sp>
    <dsp:sp modelId="{05584FE9-85A9-4A51-A143-213A504B1598}">
      <dsp:nvSpPr>
        <dsp:cNvPr id="0" name=""/>
        <dsp:cNvSpPr/>
      </dsp:nvSpPr>
      <dsp:spPr>
        <a:xfrm rot="10800000">
          <a:off x="4013438" y="3364548"/>
          <a:ext cx="2622391" cy="2622391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Economic Development</a:t>
          </a:r>
        </a:p>
      </dsp:txBody>
      <dsp:txXfrm rot="10800000">
        <a:off x="4013438" y="3364548"/>
        <a:ext cx="1854310" cy="1854310"/>
      </dsp:txXfrm>
    </dsp:sp>
    <dsp:sp modelId="{58D08096-7CBB-4DEE-A978-81A2269DBE13}">
      <dsp:nvSpPr>
        <dsp:cNvPr id="0" name=""/>
        <dsp:cNvSpPr/>
      </dsp:nvSpPr>
      <dsp:spPr>
        <a:xfrm rot="16200000">
          <a:off x="1269920" y="3364548"/>
          <a:ext cx="2622391" cy="2622391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Governance</a:t>
          </a:r>
        </a:p>
      </dsp:txBody>
      <dsp:txXfrm rot="5400000">
        <a:off x="2038001" y="3364548"/>
        <a:ext cx="1854310" cy="1854310"/>
      </dsp:txXfrm>
    </dsp:sp>
    <dsp:sp modelId="{EB7B025D-AD6C-4D79-9B9E-4F77697F345E}">
      <dsp:nvSpPr>
        <dsp:cNvPr id="0" name=""/>
        <dsp:cNvSpPr/>
      </dsp:nvSpPr>
      <dsp:spPr>
        <a:xfrm>
          <a:off x="3500164" y="2758915"/>
          <a:ext cx="905421" cy="78732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F88A7-B28D-415D-BBBC-CB93F9AFDA94}">
      <dsp:nvSpPr>
        <dsp:cNvPr id="0" name=""/>
        <dsp:cNvSpPr/>
      </dsp:nvSpPr>
      <dsp:spPr>
        <a:xfrm rot="10800000">
          <a:off x="3500164" y="3061731"/>
          <a:ext cx="905421" cy="78732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CCDF8-AE7F-405B-8DB0-7746AD22198F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97C13-B646-4922-BB98-078D1F59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35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7DA0A-3701-4D3E-810D-29CE1816C60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C3729-839E-448F-B91E-149C945E1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0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3729-839E-448F-B91E-149C945E1B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72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3729-839E-448F-B91E-149C945E1B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88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3729-839E-448F-B91E-149C945E1B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3729-839E-448F-B91E-149C945E1B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2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3729-839E-448F-B91E-149C945E1B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4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3729-839E-448F-B91E-149C945E1B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3729-839E-448F-B91E-149C945E1B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29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3729-839E-448F-B91E-149C945E1B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44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3729-839E-448F-B91E-149C945E1B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83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3729-839E-448F-B91E-149C945E1B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2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3729-839E-448F-B91E-149C945E1B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3729-839E-448F-B91E-149C945E1B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36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C3729-839E-448F-B91E-149C945E1B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7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E2C-D943-4B5F-B9D2-7392CC8A77B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C6B1-EE38-441A-B545-7CFEDE1F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E2C-D943-4B5F-B9D2-7392CC8A77B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C6B1-EE38-441A-B545-7CFEDE1F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7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E2C-D943-4B5F-B9D2-7392CC8A77B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C6B1-EE38-441A-B545-7CFEDE1F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6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E2C-D943-4B5F-B9D2-7392CC8A77B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C6B1-EE38-441A-B545-7CFEDE1F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5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E2C-D943-4B5F-B9D2-7392CC8A77B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C6B1-EE38-441A-B545-7CFEDE1F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0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E2C-D943-4B5F-B9D2-7392CC8A77B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C6B1-EE38-441A-B545-7CFEDE1F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7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E2C-D943-4B5F-B9D2-7392CC8A77B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C6B1-EE38-441A-B545-7CFEDE1F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0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E2C-D943-4B5F-B9D2-7392CC8A77B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C6B1-EE38-441A-B545-7CFEDE1F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3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E2C-D943-4B5F-B9D2-7392CC8A77B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C6B1-EE38-441A-B545-7CFEDE1F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E2C-D943-4B5F-B9D2-7392CC8A77B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C6B1-EE38-441A-B545-7CFEDE1F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2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E2C-D943-4B5F-B9D2-7392CC8A77B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6C6B1-EE38-441A-B545-7CFEDE1F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5E2C-D943-4B5F-B9D2-7392CC8A77B7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6C6B1-EE38-441A-B545-7CFEDE1FD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4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bonitaear2023@cityofbonitasprings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bonitasprings.org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loridajobs.org/community-planning-and-development/programs/community-planning-table-of-contents/evaluation-and-appraisal-of-comprehensive-plans" TargetMode="External"/><Relationship Id="rId5" Type="http://schemas.openxmlformats.org/officeDocument/2006/relationships/hyperlink" Target="mailto:mbanyan@fgcu.edu" TargetMode="External"/><Relationship Id="rId4" Type="http://schemas.openxmlformats.org/officeDocument/2006/relationships/hyperlink" Target="mailto:bonitaear2023@cityofbonitaspring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Helvetica" panose="020B0504020202030204" pitchFamily="34" charset="0"/>
              </a:rPr>
              <a:t>City of Bonita Springs, Florida</a:t>
            </a:r>
            <a:endParaRPr lang="en-US" sz="2800" dirty="0">
              <a:solidFill>
                <a:schemeClr val="bg1"/>
              </a:solidFill>
              <a:latin typeface="Helvetica" panose="020B0504020202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D1268-3585-6AA1-2109-648ADA768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Evaluation and Appraisal Review</a:t>
            </a:r>
          </a:p>
          <a:p>
            <a:pPr marL="0" indent="0" algn="ctr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Public Meeting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June 7, 2022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5:30-7:00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0" y="5973572"/>
            <a:ext cx="2235200" cy="884428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Helvetica" panose="020B0504020202030204" pitchFamily="34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259EE70-F852-FBFE-A655-3520FD86E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40" y="5426874"/>
            <a:ext cx="1332920" cy="13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45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2584EEC-AAD9-46A4-BB8C-8F03A98FA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588466"/>
              </p:ext>
            </p:extLst>
          </p:nvPr>
        </p:nvGraphicFramePr>
        <p:xfrm>
          <a:off x="978946" y="1506070"/>
          <a:ext cx="7541110" cy="495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2E0107-01C5-5715-CAD4-15EDE695308F}"/>
              </a:ext>
            </a:extLst>
          </p:cNvPr>
          <p:cNvSpPr txBox="1"/>
          <p:nvPr/>
        </p:nvSpPr>
        <p:spPr>
          <a:xfrm>
            <a:off x="0" y="325980"/>
            <a:ext cx="8409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Bonita Springs Strategic Priority Areas</a:t>
            </a:r>
          </a:p>
        </p:txBody>
      </p:sp>
    </p:spTree>
    <p:extLst>
      <p:ext uri="{BB962C8B-B14F-4D97-AF65-F5344CB8AC3E}">
        <p14:creationId xmlns:p14="http://schemas.microsoft.com/office/powerpoint/2010/main" val="148941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Quality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3819146" cy="4811844"/>
          </a:xfrm>
        </p:spPr>
        <p:txBody>
          <a:bodyPr>
            <a:normAutofit fontScale="92500"/>
          </a:bodyPr>
          <a:lstStyle/>
          <a:p>
            <a:pPr>
              <a:spcBef>
                <a:spcPct val="20000"/>
              </a:spcBef>
              <a:buClrTx/>
              <a:buSzPct val="100000"/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Neighborhoods &amp; Healthy Communities</a:t>
            </a:r>
          </a:p>
          <a:p>
            <a:pPr>
              <a:spcBef>
                <a:spcPct val="20000"/>
              </a:spcBef>
              <a:buClrTx/>
              <a:buSzPct val="100000"/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Walkability &amp; Complete Streets</a:t>
            </a:r>
          </a:p>
          <a:p>
            <a:pPr>
              <a:spcBef>
                <a:spcPct val="20000"/>
              </a:spcBef>
              <a:buSzPct val="100000"/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  <a:p>
            <a:pPr>
              <a:spcBef>
                <a:spcPct val="20000"/>
              </a:spcBef>
              <a:buClrTx/>
              <a:buSzPct val="100000"/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Use</a:t>
            </a:r>
          </a:p>
          <a:p>
            <a:pPr>
              <a:spcBef>
                <a:spcPct val="20000"/>
              </a:spcBef>
              <a:buClrTx/>
              <a:buSzPct val="100000"/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</a:p>
          <a:p>
            <a:pPr>
              <a:buClrTx/>
              <a:buSzPct val="100000"/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Parks &amp; Recreation</a:t>
            </a:r>
          </a:p>
          <a:p>
            <a:pPr>
              <a:buClrTx/>
              <a:buSzPct val="100000"/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 Evacuation</a:t>
            </a:r>
          </a:p>
          <a:p>
            <a:pPr>
              <a:buClrTx/>
              <a:buSzPct val="100000"/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>
              <a:spcBef>
                <a:spcPct val="20000"/>
              </a:spcBef>
              <a:buClrTx/>
              <a:buSzPct val="100000"/>
              <a:defRPr/>
            </a:pPr>
            <a:endParaRPr lang="en-US"/>
          </a:p>
          <a:p>
            <a:pPr marL="0" indent="0">
              <a:spcBef>
                <a:spcPct val="20000"/>
              </a:spcBef>
              <a:buSzPct val="85000"/>
              <a:buNone/>
              <a:defRPr/>
            </a:pPr>
            <a:endParaRPr lang="en-US"/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105343-FC87-09ED-429B-674A48BAC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4" r="16498" b="-1"/>
          <a:stretch/>
        </p:blipFill>
        <p:spPr>
          <a:xfrm>
            <a:off x="5925944" y="2727729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pic>
        <p:nvPicPr>
          <p:cNvPr id="9" name="Picture 8" descr="A building with a sign in front&#10;&#10;Description automatically generated with low confidence">
            <a:extLst>
              <a:ext uri="{FF2B5EF4-FFF2-40B4-BE49-F238E27FC236}">
                <a16:creationId xmlns:a16="http://schemas.microsoft.com/office/drawing/2014/main" id="{17209AEE-2CBD-FD01-036F-15EA0659E1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0" r="17285" b="-4"/>
          <a:stretch/>
        </p:blipFill>
        <p:spPr>
          <a:xfrm>
            <a:off x="4696205" y="1"/>
            <a:ext cx="2639484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29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18961" y="365125"/>
            <a:ext cx="4632737" cy="1938076"/>
          </a:xfrm>
        </p:spPr>
        <p:txBody>
          <a:bodyPr>
            <a:normAutofit/>
          </a:bodyPr>
          <a:lstStyle/>
          <a:p>
            <a:r>
              <a:rPr lang="en-US" altLang="en-US"/>
              <a:t>Water &amp; Environment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29" y="2403166"/>
            <a:ext cx="3686065" cy="36943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Tx/>
              <a:buSzPct val="100000"/>
              <a:defRPr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&amp; Development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Tx/>
              <a:buSzPct val="100000"/>
              <a:defRPr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Quality 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Tx/>
              <a:buSzPct val="100000"/>
              <a:defRPr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Tx/>
              <a:buSzPct val="100000"/>
              <a:defRPr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Utilities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Tx/>
              <a:buSzPct val="100000"/>
              <a:defRPr/>
            </a:pPr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Beach &amp; River Water</a:t>
            </a:r>
          </a:p>
        </p:txBody>
      </p:sp>
      <p:pic>
        <p:nvPicPr>
          <p:cNvPr id="9" name="Picture 8" descr="Birds in a nest&#10;&#10;Description automatically generated with medium confidence">
            <a:extLst>
              <a:ext uri="{FF2B5EF4-FFF2-40B4-BE49-F238E27FC236}">
                <a16:creationId xmlns:a16="http://schemas.microsoft.com/office/drawing/2014/main" id="{E4034F2E-C4AD-99FB-0178-80250D9F71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5509"/>
          <a:stretch/>
        </p:blipFill>
        <p:spPr bwMode="auto">
          <a:xfrm>
            <a:off x="4744122" y="990202"/>
            <a:ext cx="4180916" cy="2825929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739BFD-3998-179F-B24A-B30A2340C8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157" b="9330"/>
          <a:stretch/>
        </p:blipFill>
        <p:spPr>
          <a:xfrm>
            <a:off x="4744122" y="3840074"/>
            <a:ext cx="4286875" cy="2336888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057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45810"/>
            <a:ext cx="3840421" cy="1325563"/>
          </a:xfrm>
        </p:spPr>
        <p:txBody>
          <a:bodyPr>
            <a:normAutofit/>
          </a:bodyPr>
          <a:lstStyle/>
          <a:p>
            <a:r>
              <a:rPr lang="en-US" altLang="en-US"/>
              <a:t>Economic Development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699" y="1825624"/>
            <a:ext cx="5093882" cy="4686565"/>
          </a:xfrm>
        </p:spPr>
        <p:txBody>
          <a:bodyPr numCol="1">
            <a:normAutofit/>
          </a:bodyPr>
          <a:lstStyle/>
          <a:p>
            <a:pPr>
              <a:spcBef>
                <a:spcPct val="20000"/>
              </a:spcBef>
              <a:buClrTx/>
              <a:buSzPct val="100000"/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</a:t>
            </a:r>
          </a:p>
          <a:p>
            <a:pPr>
              <a:spcBef>
                <a:spcPct val="20000"/>
              </a:spcBef>
              <a:buClrTx/>
              <a:buSzPct val="100000"/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City-wide aesthetics </a:t>
            </a:r>
          </a:p>
          <a:p>
            <a:pPr>
              <a:spcBef>
                <a:spcPct val="20000"/>
              </a:spcBef>
              <a:buClrTx/>
              <a:buSzPct val="100000"/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Priorities</a:t>
            </a:r>
          </a:p>
          <a:p>
            <a:pPr>
              <a:spcBef>
                <a:spcPct val="20000"/>
              </a:spcBef>
              <a:buClrTx/>
              <a:buSzPct val="100000"/>
              <a:defRPr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</a:p>
          <a:p>
            <a:pPr>
              <a:buClrTx/>
              <a:buSzPct val="100000"/>
            </a:pPr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Use</a:t>
            </a:r>
          </a:p>
          <a:p>
            <a:pPr>
              <a:buClrTx/>
              <a:buSzPct val="100000"/>
            </a:pPr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and Commerce</a:t>
            </a:r>
          </a:p>
          <a:p>
            <a:pPr>
              <a:buClrTx/>
              <a:buSzPct val="100000"/>
            </a:pPr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  <a:p>
            <a:pPr>
              <a:buClrTx/>
              <a:buSzPct val="100000"/>
            </a:pPr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Corridor Development</a:t>
            </a:r>
            <a:endParaRPr lang="en-US" sz="280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Tx/>
              <a:buSzPct val="100000"/>
              <a:buFont typeface="Wingdings" panose="05000000000000000000" pitchFamily="2" charset="2"/>
              <a:buChar char="v"/>
              <a:defRPr/>
            </a:pPr>
            <a:endParaRPr lang="en-US"/>
          </a:p>
          <a:p>
            <a:pPr>
              <a:buClrTx/>
              <a:buSzPct val="100000"/>
              <a:buFont typeface="Wingdings" panose="05000000000000000000" pitchFamily="2" charset="2"/>
              <a:buChar char="v"/>
            </a:pPr>
            <a:endParaRPr lang="en-US"/>
          </a:p>
        </p:txBody>
      </p:sp>
      <p:pic>
        <p:nvPicPr>
          <p:cNvPr id="1026" name="Picture 2" descr="http://u.realgeeks.media/lifeinbonitasprings/old_wp/_wp-content_uploads_2010_10_RiversidePark_thum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2" r="12059" b="1"/>
          <a:stretch/>
        </p:blipFill>
        <p:spPr bwMode="auto">
          <a:xfrm>
            <a:off x="5534686" y="2445401"/>
            <a:ext cx="3218056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92" r="26027" b="2"/>
          <a:stretch/>
        </p:blipFill>
        <p:spPr>
          <a:xfrm>
            <a:off x="5043739" y="749596"/>
            <a:ext cx="1764410" cy="2010690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1750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4502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buClrTx/>
              <a:buSzPct val="100000"/>
            </a:pPr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 Relationships &amp; Cooperation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Tx/>
              <a:buSzPct val="100000"/>
            </a:pPr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Citizen Outreach &amp; Accessibility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Tx/>
              <a:buSzPct val="100000"/>
            </a:pPr>
            <a:r>
              <a:rPr lang="en-US" alt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Resilience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4C0FCB-2BE6-8DC1-9052-4FA0D36093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86" r="8713" b="-1"/>
          <a:stretch/>
        </p:blipFill>
        <p:spPr>
          <a:xfrm>
            <a:off x="5574659" y="2382160"/>
            <a:ext cx="2738945" cy="3651926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216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70557" y="816501"/>
            <a:ext cx="3959556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en-US" sz="3600" b="1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Discussion Groups</a:t>
            </a:r>
            <a:endParaRPr lang="en-US" sz="36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39" y="1837267"/>
            <a:ext cx="4236537" cy="5020098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 defTabSz="914400">
              <a:buClrTx/>
              <a:buSzPct val="100000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Ground Rules</a:t>
            </a:r>
          </a:p>
          <a:p>
            <a:pPr marL="914400" lvl="1" indent="-228600" defTabSz="914400">
              <a:buClrTx/>
              <a:buSzPct val="85000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Respect all viewpoints</a:t>
            </a:r>
          </a:p>
          <a:p>
            <a:pPr marL="914400" lvl="1" indent="-228600" defTabSz="914400">
              <a:buClrTx/>
              <a:buSzPct val="85000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Be patient and cooperative</a:t>
            </a:r>
          </a:p>
          <a:p>
            <a:pPr marL="914400" lvl="1" indent="-228600" defTabSz="914400">
              <a:buClrTx/>
              <a:buSzPct val="85000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Listen to one another</a:t>
            </a:r>
          </a:p>
          <a:p>
            <a:pPr marL="914400" lvl="1" indent="-228600" defTabSz="914400">
              <a:buClrTx/>
              <a:buSzPct val="85000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Be brief and to the point</a:t>
            </a:r>
          </a:p>
          <a:p>
            <a:pPr indent="-228600" defTabSz="914400">
              <a:buClrTx/>
              <a:buSzPct val="100000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Small Table Discussions</a:t>
            </a:r>
          </a:p>
          <a:p>
            <a:pPr marL="914400" lvl="1" indent="-228600" defTabSz="914400">
              <a:buClrTx/>
              <a:buSzPct val="85000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15 minutes per table</a:t>
            </a:r>
          </a:p>
          <a:p>
            <a:pPr marL="914400" lvl="1" indent="-228600" defTabSz="914400">
              <a:buClrTx/>
              <a:buSzPct val="85000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Ideas on easel pads</a:t>
            </a:r>
          </a:p>
          <a:p>
            <a:pPr marL="914400" lvl="1" indent="-228600" defTabSz="914400">
              <a:buClrTx/>
              <a:buSzPct val="85000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Keeping record of ideas</a:t>
            </a:r>
          </a:p>
          <a:p>
            <a:pPr marL="914400" lvl="1" indent="-228600" defTabSz="914400">
              <a:buClrTx/>
              <a:buSzPct val="85000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Then… Switch to new topic</a:t>
            </a:r>
          </a:p>
          <a:p>
            <a:pPr marL="228600" indent="-228600" defTabSz="914400">
              <a:buSzPct val="85000"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Online email to: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bonitaear2023@cityofbonitasprings.org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Picture 6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CFB590B3-669E-518E-4DA7-1DFBE33CD6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567" y="581892"/>
            <a:ext cx="3298075" cy="2518756"/>
          </a:xfrm>
          <a:prstGeom prst="rect">
            <a:avLst/>
          </a:prstGeom>
        </p:spPr>
      </p:pic>
      <p:pic>
        <p:nvPicPr>
          <p:cNvPr id="2" name="Picture 1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AEA40A21-EAD1-8725-C506-D65F6766D6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507" b="2"/>
          <a:stretch/>
        </p:blipFill>
        <p:spPr>
          <a:xfrm>
            <a:off x="5312567" y="3707894"/>
            <a:ext cx="3296677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86A0-C6C6-A693-680A-22378B2CE8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666750" cy="6048375"/>
          </a:xfrm>
        </p:spPr>
        <p:txBody>
          <a:bodyPr vert="vert270">
            <a:normAutofit fontScale="90000"/>
          </a:bodyPr>
          <a:lstStyle/>
          <a:p>
            <a:r>
              <a:rPr lang="en-US"/>
              <a:t>Discussion Questions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6C435F-7812-08E0-560F-228ECF4897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312516"/>
              </p:ext>
            </p:extLst>
          </p:nvPr>
        </p:nvGraphicFramePr>
        <p:xfrm>
          <a:off x="933450" y="-7145"/>
          <a:ext cx="7905750" cy="660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0817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2048" y="118334"/>
            <a:ext cx="8139904" cy="1219199"/>
          </a:xfrm>
        </p:spPr>
        <p:txBody>
          <a:bodyPr>
            <a:normAutofit/>
          </a:bodyPr>
          <a:lstStyle/>
          <a:p>
            <a:r>
              <a:rPr lang="en-US" altLang="en-US" sz="3600" b="1">
                <a:solidFill>
                  <a:schemeClr val="accent1">
                    <a:lumMod val="50000"/>
                  </a:schemeClr>
                </a:solidFill>
              </a:rPr>
              <a:t>Future EAR Engagement</a:t>
            </a:r>
            <a:endParaRPr lang="en-US" sz="3600" b="1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636552"/>
              </p:ext>
            </p:extLst>
          </p:nvPr>
        </p:nvGraphicFramePr>
        <p:xfrm>
          <a:off x="502048" y="1463040"/>
          <a:ext cx="8139904" cy="4916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8483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59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Meeting: Framework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483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9759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Meeting: EAR Review 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/ February 2023</a:t>
                      </a: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9759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Planning Agency and City Council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 2022</a:t>
                      </a:r>
                    </a:p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/ March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168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717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4716" y="1397674"/>
            <a:ext cx="881645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Bonita Springs </a:t>
            </a:r>
          </a:p>
          <a:p>
            <a:pPr marL="742950" lvl="1" indent="-28575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https://www.cityofbonitasprings.org/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alt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 Contact Email</a:t>
            </a:r>
          </a:p>
          <a:p>
            <a:pPr marL="742950" lvl="1" indent="-28575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bonitaear2023@cityofbonitasprings.org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ctr" fontAlgn="auto">
              <a:spcAft>
                <a:spcPts val="0"/>
              </a:spcAft>
              <a:buFont typeface="Wingdings"/>
              <a:buNone/>
              <a:defRPr/>
            </a:pP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Contact</a:t>
            </a:r>
          </a:p>
          <a:p>
            <a:pPr marL="742950" lvl="1" indent="-28575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Margaret Banyan | 239.590.7850 | </a:t>
            </a:r>
            <a:r>
              <a:rPr lang="en-US" sz="2000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mbanyan@fgcu.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</a:t>
            </a: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ctr" fontAlgn="auto">
              <a:spcAft>
                <a:spcPts val="0"/>
              </a:spcAft>
              <a:buFont typeface="Wingdings"/>
              <a:buNone/>
              <a:defRPr/>
            </a:pPr>
            <a:endParaRPr lang="en-US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Economic Opportunity</a:t>
            </a:r>
          </a:p>
          <a:p>
            <a:pPr algn="ctr"/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https://floridajobs.org/community-planning-and-development/programs/community-planning-table-of-contents/evaluation-and-appraisal-of-comprehensive-plans</a:t>
            </a:r>
            <a:r>
              <a:rPr lang="en-US" alt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US" altLang="en-US" sz="2000" dirty="0">
              <a:latin typeface="+mj-lt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0CA0583-C50F-460B-707F-DBED3EB0E4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40" y="5447195"/>
            <a:ext cx="1332920" cy="1332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79DD35-375B-1603-2E31-7532F9F96F12}"/>
              </a:ext>
            </a:extLst>
          </p:cNvPr>
          <p:cNvSpPr txBox="1"/>
          <p:nvPr/>
        </p:nvSpPr>
        <p:spPr>
          <a:xfrm>
            <a:off x="80891" y="330067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and Resources</a:t>
            </a:r>
          </a:p>
        </p:txBody>
      </p:sp>
    </p:spTree>
    <p:extLst>
      <p:ext uri="{BB962C8B-B14F-4D97-AF65-F5344CB8AC3E}">
        <p14:creationId xmlns:p14="http://schemas.microsoft.com/office/powerpoint/2010/main" val="23404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3CEB-F9E0-6994-B0C1-6FBDA5711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Introduction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299670A-F1A9-34CE-B215-0B5900317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120335"/>
              </p:ext>
            </p:extLst>
          </p:nvPr>
        </p:nvGraphicFramePr>
        <p:xfrm>
          <a:off x="694266" y="1690689"/>
          <a:ext cx="7747769" cy="4320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9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336" y="281492"/>
            <a:ext cx="5879969" cy="1219200"/>
          </a:xfrm>
        </p:spPr>
        <p:txBody>
          <a:bodyPr>
            <a:normAutofit/>
          </a:bodyPr>
          <a:lstStyle/>
          <a:p>
            <a:r>
              <a:rPr lang="en-US" altLang="en-US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 Workshop Agenda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336" y="1600200"/>
            <a:ext cx="8790664" cy="4495800"/>
          </a:xfrm>
        </p:spPr>
        <p:txBody>
          <a:bodyPr/>
          <a:lstStyle/>
          <a:p>
            <a:pPr marL="0" indent="0" defTabSz="1030288">
              <a:lnSpc>
                <a:spcPct val="2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2800" ker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5:30 - 5:35	Registration, Welcome &amp; Introductions</a:t>
            </a:r>
          </a:p>
          <a:p>
            <a:pPr marL="0" indent="0" defTabSz="1030288">
              <a:lnSpc>
                <a:spcPct val="200000"/>
              </a:lnSpc>
              <a:buClrTx/>
              <a:buSzTx/>
              <a:buNone/>
              <a:defRPr/>
            </a:pPr>
            <a:r>
              <a:rPr lang="en-US" sz="2800" ker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5:35 – 6:10	EAR Overview</a:t>
            </a:r>
          </a:p>
          <a:p>
            <a:pPr marL="0" indent="0" defTabSz="1030288">
              <a:lnSpc>
                <a:spcPct val="200000"/>
              </a:lnSpc>
              <a:buClrTx/>
              <a:buSzTx/>
              <a:buNone/>
              <a:defRPr/>
            </a:pPr>
            <a:r>
              <a:rPr lang="en-US" sz="2800" ker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6:10 – 6:40	Community Discussion</a:t>
            </a:r>
          </a:p>
          <a:p>
            <a:pPr marL="0" indent="0" defTabSz="1030288">
              <a:lnSpc>
                <a:spcPct val="200000"/>
              </a:lnSpc>
              <a:buClrTx/>
              <a:buSzTx/>
              <a:buNone/>
              <a:defRPr/>
            </a:pPr>
            <a:r>
              <a:rPr lang="en-US" sz="2800" ker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6:40 –7:00	Report Out, Wrap Up, and Next Steps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8FEC41-E69E-454A-87D9-8E2211511341}"/>
              </a:ext>
            </a:extLst>
          </p:cNvPr>
          <p:cNvSpPr txBox="1"/>
          <p:nvPr/>
        </p:nvSpPr>
        <p:spPr>
          <a:xfrm>
            <a:off x="387031" y="415802"/>
            <a:ext cx="6702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Comprehensive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86760-7D38-4032-853D-E60334348D50}"/>
              </a:ext>
            </a:extLst>
          </p:cNvPr>
          <p:cNvSpPr txBox="1"/>
          <p:nvPr/>
        </p:nvSpPr>
        <p:spPr>
          <a:xfrm>
            <a:off x="677487" y="1701604"/>
            <a:ext cx="6702259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the City’s vision of the future</a:t>
            </a:r>
          </a:p>
          <a:p>
            <a:pPr marL="457200" indent="-457200"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range policies, programs &amp; public investments </a:t>
            </a:r>
          </a:p>
          <a:p>
            <a:pPr marL="457200" indent="-457200"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 the physical development of the City</a:t>
            </a:r>
          </a:p>
          <a:p>
            <a:pPr marL="457200" indent="-457200">
              <a:spcAft>
                <a:spcPts val="9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Expresses intent through Goals, Objectives &amp; Policies</a:t>
            </a:r>
          </a:p>
        </p:txBody>
      </p:sp>
    </p:spTree>
    <p:extLst>
      <p:ext uri="{BB962C8B-B14F-4D97-AF65-F5344CB8AC3E}">
        <p14:creationId xmlns:p14="http://schemas.microsoft.com/office/powerpoint/2010/main" val="193520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1520" y="1305260"/>
            <a:ext cx="8030583" cy="5212160"/>
          </a:xfrm>
        </p:spPr>
        <p:txBody>
          <a:bodyPr vert="horz" anchor="t">
            <a:normAutofit lnSpcReduction="10000"/>
          </a:bodyPr>
          <a:lstStyle/>
          <a:p>
            <a:pPr marL="404813" indent="-352425">
              <a:buClrTx/>
              <a:buSzPct val="100000"/>
              <a:defRPr/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Land Use</a:t>
            </a:r>
          </a:p>
          <a:p>
            <a:pPr marL="404813" indent="-352425">
              <a:buClrTx/>
              <a:buSzPct val="100000"/>
              <a:defRPr/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</a:p>
          <a:p>
            <a:pPr marL="404813" indent="-352425">
              <a:buClrTx/>
              <a:buSzPct val="100000"/>
              <a:defRPr/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 </a:t>
            </a:r>
          </a:p>
          <a:p>
            <a:pPr marL="404813" indent="-352425">
              <a:buClrTx/>
              <a:buSzPct val="100000"/>
              <a:defRPr/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</a:p>
          <a:p>
            <a:pPr marL="404813" indent="-352425">
              <a:buClrTx/>
              <a:buSzPct val="100000"/>
              <a:defRPr/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Conservation/Coastal Management</a:t>
            </a:r>
          </a:p>
          <a:p>
            <a:pPr marL="404813" indent="-352425">
              <a:buClrTx/>
              <a:buSzPct val="100000"/>
              <a:defRPr/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 &amp; Open Space </a:t>
            </a:r>
          </a:p>
          <a:p>
            <a:pPr marL="404813" indent="-352425">
              <a:buClrTx/>
              <a:buSzPct val="100000"/>
              <a:defRPr/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Intergovernmental Coordination</a:t>
            </a:r>
          </a:p>
          <a:p>
            <a:pPr marL="404813" indent="-352425">
              <a:buClrTx/>
              <a:buSzPct val="100000"/>
              <a:defRPr/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Improvements</a:t>
            </a:r>
          </a:p>
          <a:p>
            <a:pPr marL="404813" indent="-352425">
              <a:buClrTx/>
              <a:buSzPct val="100000"/>
              <a:defRPr/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Participation</a:t>
            </a:r>
          </a:p>
          <a:p>
            <a:pPr marL="404813" indent="-352425">
              <a:buClrTx/>
              <a:buSzPct val="100000"/>
              <a:defRPr/>
            </a:pPr>
            <a:r>
              <a:rPr lang="en-US" sz="30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School Facilities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896" y="172122"/>
            <a:ext cx="7100047" cy="121919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Plan Elements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8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8FEC41-E69E-454A-87D9-8E2211511341}"/>
              </a:ext>
            </a:extLst>
          </p:cNvPr>
          <p:cNvSpPr txBox="1"/>
          <p:nvPr/>
        </p:nvSpPr>
        <p:spPr>
          <a:xfrm>
            <a:off x="194563" y="235447"/>
            <a:ext cx="8540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 to Other Planning Tools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F18F6DE-AC6A-483B-A7C1-DEDA167B0C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472379"/>
              </p:ext>
            </p:extLst>
          </p:nvPr>
        </p:nvGraphicFramePr>
        <p:xfrm>
          <a:off x="504689" y="1992035"/>
          <a:ext cx="83764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892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" y="247426"/>
            <a:ext cx="8993393" cy="12157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Evaluation and Appraisal Review (EAR)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39688" y="1845862"/>
            <a:ext cx="8427794" cy="5012137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Review required every seven years by the State of Florida</a:t>
            </a:r>
          </a:p>
          <a:p>
            <a:pPr marL="342900" lvl="1" indent="-342900"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Known officially as: Evaluation and Appraisal Review of the Comprehensive Plan</a:t>
            </a:r>
            <a:r>
              <a:rPr lang="en-US" altLang="en-US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baseline="30000" dirty="0" err="1">
                <a:solidFill>
                  <a:schemeClr val="accent1">
                    <a:lumMod val="75000"/>
                  </a:schemeClr>
                </a:solidFill>
              </a:rPr>
              <a:t>i</a:t>
            </a:r>
            <a:endParaRPr lang="en-US" altLang="en-US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Review changes in Comprehensive Plan needed to reflect changes in state requirements</a:t>
            </a:r>
          </a:p>
          <a:p>
            <a:pPr marL="342900" lvl="1" indent="-342900"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Review changes needed to meet City and community goals</a:t>
            </a:r>
          </a:p>
          <a:p>
            <a:pPr marL="342900" lvl="1" indent="-342900"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Review changes needed to reflect changes in trends and local conditions</a:t>
            </a:r>
          </a:p>
          <a:p>
            <a:pPr marL="342900" lvl="1" indent="-342900"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Develop preliminary suggestions for amendments to the Comprehensive Plan</a:t>
            </a:r>
          </a:p>
          <a:p>
            <a:pPr marL="342900" lvl="1" indent="-342900"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EAR does not re-write the Comprehensive Plan</a:t>
            </a:r>
          </a:p>
          <a:p>
            <a:pPr marL="0" lvl="1" indent="0">
              <a:spcAft>
                <a:spcPts val="1200"/>
              </a:spcAft>
              <a:buClrTx/>
              <a:buSzPct val="100000"/>
              <a:buNone/>
            </a:pPr>
            <a:endParaRPr lang="en-US" alt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err="1"/>
              <a:t>i</a:t>
            </a:r>
            <a:r>
              <a:rPr lang="en-US" sz="1800" dirty="0"/>
              <a:t>. See: https://www.floridajobs.org/community-planning-and-development/programs/community-planning-table-of-contents/evaluation-and-appraisal-of-comprehensive-plans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00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6374821" cy="1244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>
              <a:solidFill>
                <a:schemeClr val="tx1"/>
              </a:solidFill>
              <a:latin typeface="Helvetica" panose="020B0504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5" y="1941137"/>
            <a:ext cx="1571621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5598" y="1936369"/>
            <a:ext cx="157162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1419" y="1849674"/>
            <a:ext cx="157162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3" y="3802978"/>
            <a:ext cx="260032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+mn-lt"/>
              </a:rPr>
              <a:t>Evaluation </a:t>
            </a:r>
          </a:p>
          <a:p>
            <a:pPr algn="ctr"/>
            <a:r>
              <a:rPr lang="en-US" sz="2400" b="1">
                <a:latin typeface="+mn-lt"/>
              </a:rPr>
              <a:t>and Appraisal </a:t>
            </a:r>
          </a:p>
          <a:p>
            <a:pPr algn="ctr"/>
            <a:r>
              <a:rPr lang="en-US" sz="2400" b="1">
                <a:latin typeface="+mn-lt"/>
              </a:rPr>
              <a:t>Report 2023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3745" y="3839160"/>
            <a:ext cx="26193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Amend</a:t>
            </a:r>
          </a:p>
          <a:p>
            <a:pPr algn="ctr"/>
            <a:r>
              <a:rPr lang="en-US" sz="2400" b="1"/>
              <a:t>Comprehensive </a:t>
            </a:r>
          </a:p>
          <a:p>
            <a:pPr algn="ctr"/>
            <a:r>
              <a:rPr lang="en-US" sz="2400" b="1"/>
              <a:t>Plan 2024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9827" y="3839154"/>
            <a:ext cx="26289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Land</a:t>
            </a:r>
          </a:p>
          <a:p>
            <a:pPr algn="ctr"/>
            <a:r>
              <a:rPr lang="en-US" sz="2400" b="1"/>
              <a:t>Development </a:t>
            </a:r>
          </a:p>
          <a:p>
            <a:pPr algn="ctr"/>
            <a:r>
              <a:rPr lang="en-US" sz="2400" b="1"/>
              <a:t>Regulations Future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71463" y="3755651"/>
            <a:ext cx="2628900" cy="857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24225" y="3765171"/>
            <a:ext cx="2628900" cy="857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9827" y="3774691"/>
            <a:ext cx="2628900" cy="857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0983" y="4993939"/>
            <a:ext cx="2628900" cy="857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3745" y="5003459"/>
            <a:ext cx="2628900" cy="857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29347" y="5012979"/>
            <a:ext cx="2628900" cy="857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9837" y="5190165"/>
            <a:ext cx="2614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4300"/>
            <a:r>
              <a:rPr lang="en-US" b="0">
                <a:latin typeface="+mn-lt"/>
              </a:rPr>
              <a:t>Review </a:t>
            </a:r>
            <a:r>
              <a:rPr lang="en-US" b="1" u="sng">
                <a:latin typeface="+mn-lt"/>
              </a:rPr>
              <a:t>CURRENT</a:t>
            </a:r>
            <a:r>
              <a:rPr lang="en-US" b="0">
                <a:latin typeface="+mn-lt"/>
              </a:rPr>
              <a:t> Bonita Springs Plan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52782" y="5190165"/>
            <a:ext cx="2614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0" dirty="0">
                <a:latin typeface="+mn-lt"/>
              </a:rPr>
              <a:t>Update planning goals, objectives, and policies </a:t>
            </a:r>
            <a:r>
              <a:rPr lang="en-US" b="1" dirty="0">
                <a:latin typeface="+mn-lt"/>
              </a:rPr>
              <a:t>as needed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7827" y="5190165"/>
            <a:ext cx="281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>
                <a:latin typeface="+mn-lt"/>
              </a:rPr>
              <a:t>Revise  land development regulations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86826" y="156606"/>
            <a:ext cx="6093838" cy="1219199"/>
          </a:xfrm>
        </p:spPr>
        <p:txBody>
          <a:bodyPr>
            <a:normAutofit/>
          </a:bodyPr>
          <a:lstStyle/>
          <a:p>
            <a:r>
              <a:rPr lang="en-US" altLang="en-US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 Process Overview</a:t>
            </a:r>
            <a:endParaRPr lang="en-US" sz="36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62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1095FEDD-BE68-4ADC-BCDB-AE69223A4845}"/>
              </a:ext>
            </a:extLst>
          </p:cNvPr>
          <p:cNvSpPr/>
          <p:nvPr/>
        </p:nvSpPr>
        <p:spPr>
          <a:xfrm>
            <a:off x="6776166" y="3412517"/>
            <a:ext cx="1947115" cy="67051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1"/>
            <a:r>
              <a:rPr lang="en-US"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to State DEO</a:t>
            </a:r>
          </a:p>
          <a:p>
            <a:pPr lvl="1"/>
            <a:r>
              <a:rPr lang="en-US"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4/1/23</a:t>
            </a: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35CAC51C-60BA-47B6-83C7-56D5DC462F5E}"/>
              </a:ext>
            </a:extLst>
          </p:cNvPr>
          <p:cNvSpPr/>
          <p:nvPr/>
        </p:nvSpPr>
        <p:spPr>
          <a:xfrm>
            <a:off x="5242805" y="3408326"/>
            <a:ext cx="1947115" cy="67051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515938" lvl="1"/>
            <a:r>
              <a:rPr lang="en-US"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LPA &amp; Council Review</a:t>
            </a:r>
          </a:p>
          <a:p>
            <a:pPr marL="515938" lvl="1"/>
            <a:r>
              <a:rPr lang="en-US" sz="1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Winter 2023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9DE2C1E-47E9-8925-29EB-C2E2038ACB3C}"/>
              </a:ext>
            </a:extLst>
          </p:cNvPr>
          <p:cNvGrpSpPr/>
          <p:nvPr/>
        </p:nvGrpSpPr>
        <p:grpSpPr>
          <a:xfrm>
            <a:off x="3787486" y="3422396"/>
            <a:ext cx="1947115" cy="670512"/>
            <a:chOff x="324535" y="8062"/>
            <a:chExt cx="3579185" cy="1431674"/>
          </a:xfrm>
        </p:grpSpPr>
        <p:sp>
          <p:nvSpPr>
            <p:cNvPr id="28" name="Arrow: Pentagon 4">
              <a:extLst>
                <a:ext uri="{FF2B5EF4-FFF2-40B4-BE49-F238E27FC236}">
                  <a16:creationId xmlns:a16="http://schemas.microsoft.com/office/drawing/2014/main" id="{FF150C28-2245-8AF7-B605-FDA701106027}"/>
                </a:ext>
              </a:extLst>
            </p:cNvPr>
            <p:cNvSpPr txBox="1"/>
            <p:nvPr/>
          </p:nvSpPr>
          <p:spPr>
            <a:xfrm>
              <a:off x="455978" y="8062"/>
              <a:ext cx="2770330" cy="1431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012" tIns="46006" rIns="23003" bIns="46006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/>
                <a:t>Project Framework</a:t>
              </a:r>
            </a:p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/>
                <a:t>Report</a:t>
              </a:r>
            </a:p>
          </p:txBody>
        </p:sp>
        <p:sp>
          <p:nvSpPr>
            <p:cNvPr id="33" name="Arrow: Pentagon 32">
              <a:extLst>
                <a:ext uri="{FF2B5EF4-FFF2-40B4-BE49-F238E27FC236}">
                  <a16:creationId xmlns:a16="http://schemas.microsoft.com/office/drawing/2014/main" id="{5EC7E72B-3F10-D463-C13F-FAAADDF7C8EB}"/>
                </a:ext>
              </a:extLst>
            </p:cNvPr>
            <p:cNvSpPr/>
            <p:nvPr/>
          </p:nvSpPr>
          <p:spPr>
            <a:xfrm>
              <a:off x="324535" y="8062"/>
              <a:ext cx="3579185" cy="1431674"/>
            </a:xfrm>
            <a:prstGeom prst="homePlat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90513"/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EAR Draft Report Winter 2023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3BF15F7-48E3-4208-815F-6273AC95D5E7}"/>
              </a:ext>
            </a:extLst>
          </p:cNvPr>
          <p:cNvGrpSpPr/>
          <p:nvPr/>
        </p:nvGrpSpPr>
        <p:grpSpPr>
          <a:xfrm>
            <a:off x="2181296" y="3407517"/>
            <a:ext cx="1947115" cy="670512"/>
            <a:chOff x="5041" y="8062"/>
            <a:chExt cx="3579185" cy="1431674"/>
          </a:xfrm>
        </p:grpSpPr>
        <p:sp>
          <p:nvSpPr>
            <p:cNvPr id="10" name="Arrow: Pentagon 4">
              <a:extLst>
                <a:ext uri="{FF2B5EF4-FFF2-40B4-BE49-F238E27FC236}">
                  <a16:creationId xmlns:a16="http://schemas.microsoft.com/office/drawing/2014/main" id="{390B111F-53CE-4B49-AFB3-9B9BBC3CF374}"/>
                </a:ext>
              </a:extLst>
            </p:cNvPr>
            <p:cNvSpPr txBox="1"/>
            <p:nvPr/>
          </p:nvSpPr>
          <p:spPr>
            <a:xfrm>
              <a:off x="455978" y="8062"/>
              <a:ext cx="2770330" cy="1431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012" tIns="46006" rIns="23003" bIns="46006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/>
                <a:t>Project Framework</a:t>
              </a:r>
            </a:p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50"/>
                <a:t>Report</a:t>
              </a: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7ABF0547-7485-4152-BA57-8D2EA89C3BE8}"/>
                </a:ext>
              </a:extLst>
            </p:cNvPr>
            <p:cNvSpPr/>
            <p:nvPr/>
          </p:nvSpPr>
          <p:spPr>
            <a:xfrm>
              <a:off x="5041" y="8062"/>
              <a:ext cx="3579185" cy="1431674"/>
            </a:xfrm>
            <a:prstGeom prst="homePlat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F8FEC41-E69E-454A-87D9-8E2211511341}"/>
              </a:ext>
            </a:extLst>
          </p:cNvPr>
          <p:cNvSpPr txBox="1"/>
          <p:nvPr/>
        </p:nvSpPr>
        <p:spPr>
          <a:xfrm>
            <a:off x="155450" y="583255"/>
            <a:ext cx="714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Bonita</a:t>
            </a:r>
            <a:r>
              <a:rPr lang="en-US" sz="4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Springs EAR Process</a:t>
            </a:r>
            <a:endParaRPr lang="en-US" sz="320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6112CB6-E882-42CB-8014-BF1AF285A2BD}"/>
              </a:ext>
            </a:extLst>
          </p:cNvPr>
          <p:cNvGrpSpPr/>
          <p:nvPr/>
        </p:nvGrpSpPr>
        <p:grpSpPr>
          <a:xfrm>
            <a:off x="538240" y="3407518"/>
            <a:ext cx="1947115" cy="670512"/>
            <a:chOff x="5041" y="8062"/>
            <a:chExt cx="3579185" cy="1431674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B4DBD841-6F64-494E-8192-0569F55B9648}"/>
                </a:ext>
              </a:extLst>
            </p:cNvPr>
            <p:cNvSpPr/>
            <p:nvPr/>
          </p:nvSpPr>
          <p:spPr>
            <a:xfrm>
              <a:off x="5041" y="8062"/>
              <a:ext cx="3579185" cy="1431674"/>
            </a:xfrm>
            <a:prstGeom prst="homePlat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Arrow: Pentagon 4">
              <a:extLst>
                <a:ext uri="{FF2B5EF4-FFF2-40B4-BE49-F238E27FC236}">
                  <a16:creationId xmlns:a16="http://schemas.microsoft.com/office/drawing/2014/main" id="{7D2E094E-3010-4AD5-A4CD-A485894E3F7A}"/>
                </a:ext>
              </a:extLst>
            </p:cNvPr>
            <p:cNvSpPr txBox="1"/>
            <p:nvPr/>
          </p:nvSpPr>
          <p:spPr>
            <a:xfrm>
              <a:off x="5041" y="8062"/>
              <a:ext cx="3221267" cy="14316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2012" tIns="46006" rIns="23003" bIns="46006" numCol="1" spcCol="1270" anchor="ctr" anchorCtr="0">
              <a:noAutofit/>
            </a:bodyPr>
            <a:lstStyle/>
            <a:p>
              <a:pPr algn="ctr" defTabSz="7667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Preliminary Research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B768D2B-3328-4CDD-B3DE-F8E616D9AA3D}"/>
              </a:ext>
            </a:extLst>
          </p:cNvPr>
          <p:cNvSpPr/>
          <p:nvPr/>
        </p:nvSpPr>
        <p:spPr>
          <a:xfrm>
            <a:off x="2234369" y="3558145"/>
            <a:ext cx="1947115" cy="48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Report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2022 </a:t>
            </a: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E9F7BB4A-5A98-4DC9-B231-D64A51344912}"/>
              </a:ext>
            </a:extLst>
          </p:cNvPr>
          <p:cNvSpPr/>
          <p:nvPr/>
        </p:nvSpPr>
        <p:spPr>
          <a:xfrm>
            <a:off x="538240" y="4298897"/>
            <a:ext cx="8046365" cy="33525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135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ONGOING PUBLIC OUTREACH &amp; CIVIC ENGAGEMENT 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C0A167CE-2DE8-43F7-80BA-A08FF786061B}"/>
              </a:ext>
            </a:extLst>
          </p:cNvPr>
          <p:cNvSpPr/>
          <p:nvPr/>
        </p:nvSpPr>
        <p:spPr>
          <a:xfrm>
            <a:off x="925161" y="1925619"/>
            <a:ext cx="753035" cy="131139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wordArtVert"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400" b="1">
                <a:ln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FEA7EA-E71E-5905-59A6-D7A3A60AA85D}"/>
              </a:ext>
            </a:extLst>
          </p:cNvPr>
          <p:cNvSpPr/>
          <p:nvPr/>
        </p:nvSpPr>
        <p:spPr>
          <a:xfrm>
            <a:off x="279699" y="1624405"/>
            <a:ext cx="8670663" cy="435684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661</Words>
  <Application>Microsoft Office PowerPoint</Application>
  <PresentationFormat>On-screen Show (4:3)</PresentationFormat>
  <Paragraphs>179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Wingdings</vt:lpstr>
      <vt:lpstr>Wingdings 2</vt:lpstr>
      <vt:lpstr>Office Theme</vt:lpstr>
      <vt:lpstr>City of Bonita Springs, Florida</vt:lpstr>
      <vt:lpstr>Team Introduction</vt:lpstr>
      <vt:lpstr>EAR Workshop Agenda</vt:lpstr>
      <vt:lpstr>PowerPoint Presentation</vt:lpstr>
      <vt:lpstr>PowerPoint Presentation</vt:lpstr>
      <vt:lpstr>PowerPoint Presentation</vt:lpstr>
      <vt:lpstr>The Evaluation and Appraisal Review (EAR)</vt:lpstr>
      <vt:lpstr>EAR Process Overview</vt:lpstr>
      <vt:lpstr>PowerPoint Presentation</vt:lpstr>
      <vt:lpstr>PowerPoint Presentation</vt:lpstr>
      <vt:lpstr>Quality of Life</vt:lpstr>
      <vt:lpstr>Water &amp; Environment</vt:lpstr>
      <vt:lpstr>Economic Development</vt:lpstr>
      <vt:lpstr>Governance</vt:lpstr>
      <vt:lpstr>PowerPoint Presentation</vt:lpstr>
      <vt:lpstr>Discussion Questions</vt:lpstr>
      <vt:lpstr>Future EAR Engagement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and Appraisal Report  (EAR)</dc:title>
  <dc:creator>Margaret Banyan</dc:creator>
  <cp:lastModifiedBy>Banyan, Dr. Margaret</cp:lastModifiedBy>
  <cp:revision>3</cp:revision>
  <cp:lastPrinted>2015-09-17T17:04:04Z</cp:lastPrinted>
  <dcterms:created xsi:type="dcterms:W3CDTF">2015-08-12T15:23:19Z</dcterms:created>
  <dcterms:modified xsi:type="dcterms:W3CDTF">2022-06-07T21:23:50Z</dcterms:modified>
</cp:coreProperties>
</file>